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433" autoAdjust="0"/>
  </p:normalViewPr>
  <p:slideViewPr>
    <p:cSldViewPr snapToGrid="0">
      <p:cViewPr>
        <p:scale>
          <a:sx n="78" d="100"/>
          <a:sy n="78" d="100"/>
        </p:scale>
        <p:origin x="-1044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CBF7D8-96E5-439D-A4BF-519CDDD0D974}" type="doc">
      <dgm:prSet loTypeId="urn:microsoft.com/office/officeart/2005/8/layout/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3458C89-C828-4A77-9064-112736EC0B49}">
      <dgm:prSet phldrT="[Текст]"/>
      <dgm:spPr/>
      <dgm:t>
        <a:bodyPr/>
        <a:lstStyle/>
        <a:p>
          <a:r>
            <a: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Концептуальна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438165D5-A79E-4738-A28F-046C4581EE4E}" type="parTrans" cxnId="{5280EADB-7678-4043-A86E-20148291EFE6}">
      <dgm:prSet/>
      <dgm:spPr/>
      <dgm:t>
        <a:bodyPr/>
        <a:lstStyle/>
        <a:p>
          <a:endParaRPr lang="ru-RU"/>
        </a:p>
      </dgm:t>
    </dgm:pt>
    <dgm:pt modelId="{4A521CF2-7C9F-4C5D-A3AB-E1671C5FF4AF}" type="sibTrans" cxnId="{5280EADB-7678-4043-A86E-20148291EFE6}">
      <dgm:prSet/>
      <dgm:spPr/>
      <dgm:t>
        <a:bodyPr/>
        <a:lstStyle/>
        <a:p>
          <a:endParaRPr lang="ru-RU"/>
        </a:p>
      </dgm:t>
    </dgm:pt>
    <dgm:pt modelId="{B2945998-926B-45AC-8422-D43EFBC326C2}">
      <dgm:prSet phldrT="[Текст]"/>
      <dgm:spPr/>
      <dgm:t>
        <a:bodyPr/>
        <a:lstStyle/>
        <a:p>
          <a:r>
            <a: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Інструментальна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8845E545-6263-4DCD-BA34-5F1B4DE705C4}" type="parTrans" cxnId="{0646D93B-E4B8-4D57-B35D-704BA3DCCC4D}">
      <dgm:prSet/>
      <dgm:spPr/>
      <dgm:t>
        <a:bodyPr/>
        <a:lstStyle/>
        <a:p>
          <a:endParaRPr lang="ru-RU"/>
        </a:p>
      </dgm:t>
    </dgm:pt>
    <dgm:pt modelId="{DD8A3FA6-8468-4ECE-9339-942B8FA3780C}" type="sibTrans" cxnId="{0646D93B-E4B8-4D57-B35D-704BA3DCCC4D}">
      <dgm:prSet/>
      <dgm:spPr/>
      <dgm:t>
        <a:bodyPr/>
        <a:lstStyle/>
        <a:p>
          <a:endParaRPr lang="ru-RU"/>
        </a:p>
      </dgm:t>
    </dgm:pt>
    <dgm:pt modelId="{C70B7D24-C9F1-4A69-A54F-BED2700B04E8}">
      <dgm:prSet phldrT="[Текст]"/>
      <dgm:spPr/>
      <dgm:t>
        <a:bodyPr/>
        <a:lstStyle/>
        <a:p>
          <a:r>
            <a: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Інтегрована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54F09A30-E9BC-486F-A23B-245E59BEBF0C}" type="parTrans" cxnId="{5F591DBF-C9E3-4770-8CAE-64584F5CE9FF}">
      <dgm:prSet/>
      <dgm:spPr/>
      <dgm:t>
        <a:bodyPr/>
        <a:lstStyle/>
        <a:p>
          <a:endParaRPr lang="ru-RU"/>
        </a:p>
      </dgm:t>
    </dgm:pt>
    <dgm:pt modelId="{CACEB386-1DAE-4E7B-B73F-8313B3A7F85B}" type="sibTrans" cxnId="{5F591DBF-C9E3-4770-8CAE-64584F5CE9FF}">
      <dgm:prSet/>
      <dgm:spPr/>
      <dgm:t>
        <a:bodyPr/>
        <a:lstStyle/>
        <a:p>
          <a:endParaRPr lang="ru-RU"/>
        </a:p>
      </dgm:t>
    </dgm:pt>
    <dgm:pt modelId="{DF8DEDE8-83E3-4D73-8DE2-CFF29CA7E075}">
      <dgm:prSet phldrT="[Текст]"/>
      <dgm:spPr/>
      <dgm:t>
        <a:bodyPr/>
        <a:lstStyle/>
        <a:p>
          <a:r>
            <a: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Контекстуальна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62BB8BF8-A1CD-4E02-A1AA-5E058935E5AD}" type="parTrans" cxnId="{33381D21-1F5B-4E91-971C-6304A375D484}">
      <dgm:prSet/>
      <dgm:spPr/>
      <dgm:t>
        <a:bodyPr/>
        <a:lstStyle/>
        <a:p>
          <a:endParaRPr lang="ru-RU"/>
        </a:p>
      </dgm:t>
    </dgm:pt>
    <dgm:pt modelId="{C09AFCE2-C91A-45E8-9F9A-ECB4A6C87666}" type="sibTrans" cxnId="{33381D21-1F5B-4E91-971C-6304A375D484}">
      <dgm:prSet/>
      <dgm:spPr/>
      <dgm:t>
        <a:bodyPr/>
        <a:lstStyle/>
        <a:p>
          <a:endParaRPr lang="ru-RU"/>
        </a:p>
      </dgm:t>
    </dgm:pt>
    <dgm:pt modelId="{93535190-0EA7-4879-9F8E-75BF046E6886}">
      <dgm:prSet phldrT="[Текст]"/>
      <dgm:spPr/>
      <dgm:t>
        <a:bodyPr/>
        <a:lstStyle/>
        <a:p>
          <a:r>
            <a: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Адаптивна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A577C6EF-B8D3-4335-822E-A804AEB692A2}" type="parTrans" cxnId="{91DAF9F2-7136-4006-B68E-6AAB186FAD27}">
      <dgm:prSet/>
      <dgm:spPr/>
      <dgm:t>
        <a:bodyPr/>
        <a:lstStyle/>
        <a:p>
          <a:endParaRPr lang="ru-RU"/>
        </a:p>
      </dgm:t>
    </dgm:pt>
    <dgm:pt modelId="{C5970152-A164-445D-8267-A7DB3418233A}" type="sibTrans" cxnId="{91DAF9F2-7136-4006-B68E-6AAB186FAD27}">
      <dgm:prSet/>
      <dgm:spPr/>
      <dgm:t>
        <a:bodyPr/>
        <a:lstStyle/>
        <a:p>
          <a:endParaRPr lang="ru-RU"/>
        </a:p>
      </dgm:t>
    </dgm:pt>
    <dgm:pt modelId="{F793C8FA-398F-4C6F-A0FC-D49E24D0863E}">
      <dgm:prSet phldrT="[Текст]"/>
      <dgm:spPr/>
      <dgm:t>
        <a:bodyPr/>
        <a:lstStyle/>
        <a:p>
          <a:r>
            <a: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Комунікативна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021FF0F4-7CB2-4028-AE10-F33BDA127E41}" type="parTrans" cxnId="{6A702101-ADD7-4050-B593-607F73BD282D}">
      <dgm:prSet/>
      <dgm:spPr/>
      <dgm:t>
        <a:bodyPr/>
        <a:lstStyle/>
        <a:p>
          <a:endParaRPr lang="ru-RU"/>
        </a:p>
      </dgm:t>
    </dgm:pt>
    <dgm:pt modelId="{08DD8DD3-FF4E-450B-B4E0-5548416D2327}" type="sibTrans" cxnId="{6A702101-ADD7-4050-B593-607F73BD282D}">
      <dgm:prSet/>
      <dgm:spPr/>
      <dgm:t>
        <a:bodyPr/>
        <a:lstStyle/>
        <a:p>
          <a:endParaRPr lang="ru-RU"/>
        </a:p>
      </dgm:t>
    </dgm:pt>
    <dgm:pt modelId="{AE79589F-5800-43E4-8C9F-5B11E3E06B62}" type="pres">
      <dgm:prSet presAssocID="{F7CBF7D8-96E5-439D-A4BF-519CDDD0D97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D08DEF-B73E-45B6-A436-A822ED39DAFB}" type="pres">
      <dgm:prSet presAssocID="{A3458C89-C828-4A77-9064-112736EC0B49}" presName="parentLin" presStyleCnt="0"/>
      <dgm:spPr/>
    </dgm:pt>
    <dgm:pt modelId="{005DB2C0-EB85-4A8D-BC48-368D6FC8372A}" type="pres">
      <dgm:prSet presAssocID="{A3458C89-C828-4A77-9064-112736EC0B49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632D7240-C0C7-4DAB-933D-7BFE918EE658}" type="pres">
      <dgm:prSet presAssocID="{A3458C89-C828-4A77-9064-112736EC0B49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E3C6CE-A3FA-421D-B2D6-D3C70B416C84}" type="pres">
      <dgm:prSet presAssocID="{A3458C89-C828-4A77-9064-112736EC0B49}" presName="negativeSpace" presStyleCnt="0"/>
      <dgm:spPr/>
    </dgm:pt>
    <dgm:pt modelId="{15317E65-82C7-4421-B9AA-13BFB10033D2}" type="pres">
      <dgm:prSet presAssocID="{A3458C89-C828-4A77-9064-112736EC0B49}" presName="childText" presStyleLbl="conFgAcc1" presStyleIdx="0" presStyleCnt="6" custScaleX="17122" custLinFactY="700000" custLinFactNeighborX="43579" custLinFactNeighborY="755004">
        <dgm:presLayoutVars>
          <dgm:bulletEnabled val="1"/>
        </dgm:presLayoutVars>
      </dgm:prSet>
      <dgm:spPr/>
    </dgm:pt>
    <dgm:pt modelId="{40DFBA92-BB09-40B9-BBD5-E63F1F0C3A10}" type="pres">
      <dgm:prSet presAssocID="{4A521CF2-7C9F-4C5D-A3AB-E1671C5FF4AF}" presName="spaceBetweenRectangles" presStyleCnt="0"/>
      <dgm:spPr/>
    </dgm:pt>
    <dgm:pt modelId="{307752D6-DDEC-4DB1-B86B-84D089B52D76}" type="pres">
      <dgm:prSet presAssocID="{B2945998-926B-45AC-8422-D43EFBC326C2}" presName="parentLin" presStyleCnt="0"/>
      <dgm:spPr/>
    </dgm:pt>
    <dgm:pt modelId="{B03E12DE-1312-48CD-B0D1-9D7E921302CA}" type="pres">
      <dgm:prSet presAssocID="{B2945998-926B-45AC-8422-D43EFBC326C2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F57292D4-95F0-4C2C-B92F-9EBE9DC54DF6}" type="pres">
      <dgm:prSet presAssocID="{B2945998-926B-45AC-8422-D43EFBC326C2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3FC752-6CEE-4465-B0BD-7EB8209D2126}" type="pres">
      <dgm:prSet presAssocID="{B2945998-926B-45AC-8422-D43EFBC326C2}" presName="negativeSpace" presStyleCnt="0"/>
      <dgm:spPr/>
    </dgm:pt>
    <dgm:pt modelId="{74570250-ED7C-4367-AC3D-486BFF601178}" type="pres">
      <dgm:prSet presAssocID="{B2945998-926B-45AC-8422-D43EFBC326C2}" presName="childText" presStyleLbl="conFgAcc1" presStyleIdx="1" presStyleCnt="6" custScaleX="16128" custLinFactY="556861" custLinFactNeighborX="40928" custLinFactNeighborY="600000">
        <dgm:presLayoutVars>
          <dgm:bulletEnabled val="1"/>
        </dgm:presLayoutVars>
      </dgm:prSet>
      <dgm:spPr/>
    </dgm:pt>
    <dgm:pt modelId="{287613BB-DB98-4890-B62B-F0DA97901474}" type="pres">
      <dgm:prSet presAssocID="{DD8A3FA6-8468-4ECE-9339-942B8FA3780C}" presName="spaceBetweenRectangles" presStyleCnt="0"/>
      <dgm:spPr/>
    </dgm:pt>
    <dgm:pt modelId="{074D6A98-32A7-41C6-BD64-2F193F5B65B8}" type="pres">
      <dgm:prSet presAssocID="{C70B7D24-C9F1-4A69-A54F-BED2700B04E8}" presName="parentLin" presStyleCnt="0"/>
      <dgm:spPr/>
    </dgm:pt>
    <dgm:pt modelId="{AAC1457E-FCA5-493E-96EA-9EC841670F6B}" type="pres">
      <dgm:prSet presAssocID="{C70B7D24-C9F1-4A69-A54F-BED2700B04E8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EE150127-C1B2-4304-A9F5-5DC1CC92F5E5}" type="pres">
      <dgm:prSet presAssocID="{C70B7D24-C9F1-4A69-A54F-BED2700B04E8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0CD08B-97C0-43FD-BF22-E1F21A0C0071}" type="pres">
      <dgm:prSet presAssocID="{C70B7D24-C9F1-4A69-A54F-BED2700B04E8}" presName="negativeSpace" presStyleCnt="0"/>
      <dgm:spPr/>
    </dgm:pt>
    <dgm:pt modelId="{1FD48116-EEA5-414F-A17D-9AE32B4760EE}" type="pres">
      <dgm:prSet presAssocID="{C70B7D24-C9F1-4A69-A54F-BED2700B04E8}" presName="childText" presStyleLbl="conFgAcc1" presStyleIdx="2" presStyleCnt="6" custScaleX="20105" custLinFactY="400000" custLinFactNeighborX="53190" custLinFactNeighborY="461664">
        <dgm:presLayoutVars>
          <dgm:bulletEnabled val="1"/>
        </dgm:presLayoutVars>
      </dgm:prSet>
      <dgm:spPr/>
    </dgm:pt>
    <dgm:pt modelId="{846BA4A5-91B6-44DB-92A5-D5869E0D303C}" type="pres">
      <dgm:prSet presAssocID="{CACEB386-1DAE-4E7B-B73F-8313B3A7F85B}" presName="spaceBetweenRectangles" presStyleCnt="0"/>
      <dgm:spPr/>
    </dgm:pt>
    <dgm:pt modelId="{2DA5A250-23B4-495A-8F4A-7E1B9990E03B}" type="pres">
      <dgm:prSet presAssocID="{DF8DEDE8-83E3-4D73-8DE2-CFF29CA7E075}" presName="parentLin" presStyleCnt="0"/>
      <dgm:spPr/>
    </dgm:pt>
    <dgm:pt modelId="{E58E373F-8180-4B2C-A0F8-7DF27EDC314F}" type="pres">
      <dgm:prSet presAssocID="{DF8DEDE8-83E3-4D73-8DE2-CFF29CA7E075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33FD608A-2C90-43B2-8BA7-D644AE6D23B1}" type="pres">
      <dgm:prSet presAssocID="{DF8DEDE8-83E3-4D73-8DE2-CFF29CA7E075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C7BB81-9381-4285-81E5-016D6C1028AF}" type="pres">
      <dgm:prSet presAssocID="{DF8DEDE8-83E3-4D73-8DE2-CFF29CA7E075}" presName="negativeSpace" presStyleCnt="0"/>
      <dgm:spPr/>
    </dgm:pt>
    <dgm:pt modelId="{CFE865A4-48B8-497F-A3EC-8AFE9C897FEB}" type="pres">
      <dgm:prSet presAssocID="{DF8DEDE8-83E3-4D73-8DE2-CFF29CA7E075}" presName="childText" presStyleLbl="conFgAcc1" presStyleIdx="3" presStyleCnt="6" custScaleX="16128" custLinFactY="247167" custLinFactNeighborX="57167" custLinFactNeighborY="300000">
        <dgm:presLayoutVars>
          <dgm:bulletEnabled val="1"/>
        </dgm:presLayoutVars>
      </dgm:prSet>
      <dgm:spPr/>
    </dgm:pt>
    <dgm:pt modelId="{A6518396-ADEF-4123-A643-7DD5CF76215C}" type="pres">
      <dgm:prSet presAssocID="{C09AFCE2-C91A-45E8-9F9A-ECB4A6C87666}" presName="spaceBetweenRectangles" presStyleCnt="0"/>
      <dgm:spPr/>
    </dgm:pt>
    <dgm:pt modelId="{63BB1938-DFBC-4C09-BD96-9B317664CDAF}" type="pres">
      <dgm:prSet presAssocID="{93535190-0EA7-4879-9F8E-75BF046E6886}" presName="parentLin" presStyleCnt="0"/>
      <dgm:spPr/>
    </dgm:pt>
    <dgm:pt modelId="{A42AFFC9-352A-40D6-84B4-B929343A2709}" type="pres">
      <dgm:prSet presAssocID="{93535190-0EA7-4879-9F8E-75BF046E6886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4EA993ED-1637-4287-B6A5-C934D6A75BD3}" type="pres">
      <dgm:prSet presAssocID="{93535190-0EA7-4879-9F8E-75BF046E6886}" presName="parentText" presStyleLbl="node1" presStyleIdx="4" presStyleCnt="6" custLinFactNeighborX="3314" custLinFactNeighborY="51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37AC0C-D3B0-41F3-90FE-9E87F9041E55}" type="pres">
      <dgm:prSet presAssocID="{93535190-0EA7-4879-9F8E-75BF046E6886}" presName="negativeSpace" presStyleCnt="0"/>
      <dgm:spPr/>
    </dgm:pt>
    <dgm:pt modelId="{DD4E2762-B45E-4FFB-9EBC-40103F3A96B4}" type="pres">
      <dgm:prSet presAssocID="{93535190-0EA7-4879-9F8E-75BF046E6886}" presName="childText" presStyleLbl="conFgAcc1" presStyleIdx="4" presStyleCnt="6" custScaleX="25739" custLinFactY="-20615" custLinFactNeighborX="29343" custLinFactNeighborY="-100000">
        <dgm:presLayoutVars>
          <dgm:bulletEnabled val="1"/>
        </dgm:presLayoutVars>
      </dgm:prSet>
      <dgm:spPr/>
    </dgm:pt>
    <dgm:pt modelId="{EFC00974-AAA4-4A6F-A7B8-839ACC855F64}" type="pres">
      <dgm:prSet presAssocID="{C5970152-A164-445D-8267-A7DB3418233A}" presName="spaceBetweenRectangles" presStyleCnt="0"/>
      <dgm:spPr/>
    </dgm:pt>
    <dgm:pt modelId="{1A2F7187-D3A9-4113-829C-9ACCACBE4AC5}" type="pres">
      <dgm:prSet presAssocID="{F793C8FA-398F-4C6F-A0FC-D49E24D0863E}" presName="parentLin" presStyleCnt="0"/>
      <dgm:spPr/>
    </dgm:pt>
    <dgm:pt modelId="{15EEA1EE-B59E-4D8F-B2DB-1C1EB1235A7F}" type="pres">
      <dgm:prSet presAssocID="{F793C8FA-398F-4C6F-A0FC-D49E24D0863E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E90A1108-EB1D-4E91-B5E5-12FE33DB42FB}" type="pres">
      <dgm:prSet presAssocID="{F793C8FA-398F-4C6F-A0FC-D49E24D0863E}" presName="parentText" presStyleLbl="node1" presStyleIdx="5" presStyleCnt="6" custLinFactNeighborX="-19884" custLinFactNeighborY="25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D01EA3-F8A1-4D37-967B-077C91FB0B36}" type="pres">
      <dgm:prSet presAssocID="{F793C8FA-398F-4C6F-A0FC-D49E24D0863E}" presName="negativeSpace" presStyleCnt="0"/>
      <dgm:spPr/>
    </dgm:pt>
    <dgm:pt modelId="{E6E81BD7-3AA9-4DAE-85D2-43FBD41B8B5A}" type="pres">
      <dgm:prSet presAssocID="{F793C8FA-398F-4C6F-A0FC-D49E24D0863E}" presName="childText" presStyleLbl="conFgAcc1" presStyleIdx="5" presStyleCnt="6" custScaleX="47280" custLinFactNeighborX="27175" custLinFactNeighborY="-82602">
        <dgm:presLayoutVars>
          <dgm:bulletEnabled val="1"/>
        </dgm:presLayoutVars>
      </dgm:prSet>
      <dgm:spPr/>
    </dgm:pt>
  </dgm:ptLst>
  <dgm:cxnLst>
    <dgm:cxn modelId="{97392966-7C1B-4A61-8551-75B1C2D1823A}" type="presOf" srcId="{F793C8FA-398F-4C6F-A0FC-D49E24D0863E}" destId="{15EEA1EE-B59E-4D8F-B2DB-1C1EB1235A7F}" srcOrd="0" destOrd="0" presId="urn:microsoft.com/office/officeart/2005/8/layout/list1"/>
    <dgm:cxn modelId="{33381D21-1F5B-4E91-971C-6304A375D484}" srcId="{F7CBF7D8-96E5-439D-A4BF-519CDDD0D974}" destId="{DF8DEDE8-83E3-4D73-8DE2-CFF29CA7E075}" srcOrd="3" destOrd="0" parTransId="{62BB8BF8-A1CD-4E02-A1AA-5E058935E5AD}" sibTransId="{C09AFCE2-C91A-45E8-9F9A-ECB4A6C87666}"/>
    <dgm:cxn modelId="{B12CEC79-0245-417C-A663-EE1F0103E9C1}" type="presOf" srcId="{C70B7D24-C9F1-4A69-A54F-BED2700B04E8}" destId="{EE150127-C1B2-4304-A9F5-5DC1CC92F5E5}" srcOrd="1" destOrd="0" presId="urn:microsoft.com/office/officeart/2005/8/layout/list1"/>
    <dgm:cxn modelId="{0646D93B-E4B8-4D57-B35D-704BA3DCCC4D}" srcId="{F7CBF7D8-96E5-439D-A4BF-519CDDD0D974}" destId="{B2945998-926B-45AC-8422-D43EFBC326C2}" srcOrd="1" destOrd="0" parTransId="{8845E545-6263-4DCD-BA34-5F1B4DE705C4}" sibTransId="{DD8A3FA6-8468-4ECE-9339-942B8FA3780C}"/>
    <dgm:cxn modelId="{5280EADB-7678-4043-A86E-20148291EFE6}" srcId="{F7CBF7D8-96E5-439D-A4BF-519CDDD0D974}" destId="{A3458C89-C828-4A77-9064-112736EC0B49}" srcOrd="0" destOrd="0" parTransId="{438165D5-A79E-4738-A28F-046C4581EE4E}" sibTransId="{4A521CF2-7C9F-4C5D-A3AB-E1671C5FF4AF}"/>
    <dgm:cxn modelId="{5688D1BB-1FB8-43A5-AE06-EF80AD6AB301}" type="presOf" srcId="{F7CBF7D8-96E5-439D-A4BF-519CDDD0D974}" destId="{AE79589F-5800-43E4-8C9F-5B11E3E06B62}" srcOrd="0" destOrd="0" presId="urn:microsoft.com/office/officeart/2005/8/layout/list1"/>
    <dgm:cxn modelId="{E6651FA2-A1C6-462A-B7EA-96D64E18E071}" type="presOf" srcId="{93535190-0EA7-4879-9F8E-75BF046E6886}" destId="{A42AFFC9-352A-40D6-84B4-B929343A2709}" srcOrd="0" destOrd="0" presId="urn:microsoft.com/office/officeart/2005/8/layout/list1"/>
    <dgm:cxn modelId="{F4793FBE-9654-40DE-A73D-AF039FB209B0}" type="presOf" srcId="{C70B7D24-C9F1-4A69-A54F-BED2700B04E8}" destId="{AAC1457E-FCA5-493E-96EA-9EC841670F6B}" srcOrd="0" destOrd="0" presId="urn:microsoft.com/office/officeart/2005/8/layout/list1"/>
    <dgm:cxn modelId="{17E9531B-9967-43C5-BB38-80BDD1A42488}" type="presOf" srcId="{DF8DEDE8-83E3-4D73-8DE2-CFF29CA7E075}" destId="{E58E373F-8180-4B2C-A0F8-7DF27EDC314F}" srcOrd="0" destOrd="0" presId="urn:microsoft.com/office/officeart/2005/8/layout/list1"/>
    <dgm:cxn modelId="{6A702101-ADD7-4050-B593-607F73BD282D}" srcId="{F7CBF7D8-96E5-439D-A4BF-519CDDD0D974}" destId="{F793C8FA-398F-4C6F-A0FC-D49E24D0863E}" srcOrd="5" destOrd="0" parTransId="{021FF0F4-7CB2-4028-AE10-F33BDA127E41}" sibTransId="{08DD8DD3-FF4E-450B-B4E0-5548416D2327}"/>
    <dgm:cxn modelId="{DCD811E9-D87E-478E-B59E-A7336E2CBDEA}" type="presOf" srcId="{A3458C89-C828-4A77-9064-112736EC0B49}" destId="{005DB2C0-EB85-4A8D-BC48-368D6FC8372A}" srcOrd="0" destOrd="0" presId="urn:microsoft.com/office/officeart/2005/8/layout/list1"/>
    <dgm:cxn modelId="{1C2EC446-F996-4AD4-8FAE-64B292AF649E}" type="presOf" srcId="{93535190-0EA7-4879-9F8E-75BF046E6886}" destId="{4EA993ED-1637-4287-B6A5-C934D6A75BD3}" srcOrd="1" destOrd="0" presId="urn:microsoft.com/office/officeart/2005/8/layout/list1"/>
    <dgm:cxn modelId="{5F591DBF-C9E3-4770-8CAE-64584F5CE9FF}" srcId="{F7CBF7D8-96E5-439D-A4BF-519CDDD0D974}" destId="{C70B7D24-C9F1-4A69-A54F-BED2700B04E8}" srcOrd="2" destOrd="0" parTransId="{54F09A30-E9BC-486F-A23B-245E59BEBF0C}" sibTransId="{CACEB386-1DAE-4E7B-B73F-8313B3A7F85B}"/>
    <dgm:cxn modelId="{D3618576-3E61-421F-AC24-F2A82ACFAED1}" type="presOf" srcId="{B2945998-926B-45AC-8422-D43EFBC326C2}" destId="{F57292D4-95F0-4C2C-B92F-9EBE9DC54DF6}" srcOrd="1" destOrd="0" presId="urn:microsoft.com/office/officeart/2005/8/layout/list1"/>
    <dgm:cxn modelId="{9D4455DE-5317-4859-9893-BE17BB29B7A5}" type="presOf" srcId="{B2945998-926B-45AC-8422-D43EFBC326C2}" destId="{B03E12DE-1312-48CD-B0D1-9D7E921302CA}" srcOrd="0" destOrd="0" presId="urn:microsoft.com/office/officeart/2005/8/layout/list1"/>
    <dgm:cxn modelId="{6CB1DB1D-8FF9-43BD-AAD2-82CE3F1583BA}" type="presOf" srcId="{F793C8FA-398F-4C6F-A0FC-D49E24D0863E}" destId="{E90A1108-EB1D-4E91-B5E5-12FE33DB42FB}" srcOrd="1" destOrd="0" presId="urn:microsoft.com/office/officeart/2005/8/layout/list1"/>
    <dgm:cxn modelId="{BA993133-C6DE-4695-8585-FD349BC4AC9F}" type="presOf" srcId="{DF8DEDE8-83E3-4D73-8DE2-CFF29CA7E075}" destId="{33FD608A-2C90-43B2-8BA7-D644AE6D23B1}" srcOrd="1" destOrd="0" presId="urn:microsoft.com/office/officeart/2005/8/layout/list1"/>
    <dgm:cxn modelId="{91DAF9F2-7136-4006-B68E-6AAB186FAD27}" srcId="{F7CBF7D8-96E5-439D-A4BF-519CDDD0D974}" destId="{93535190-0EA7-4879-9F8E-75BF046E6886}" srcOrd="4" destOrd="0" parTransId="{A577C6EF-B8D3-4335-822E-A804AEB692A2}" sibTransId="{C5970152-A164-445D-8267-A7DB3418233A}"/>
    <dgm:cxn modelId="{35C1CEBE-8C7F-4867-9178-7FD1ACD8721C}" type="presOf" srcId="{A3458C89-C828-4A77-9064-112736EC0B49}" destId="{632D7240-C0C7-4DAB-933D-7BFE918EE658}" srcOrd="1" destOrd="0" presId="urn:microsoft.com/office/officeart/2005/8/layout/list1"/>
    <dgm:cxn modelId="{95E8BE94-1B32-45C6-B8B7-50A8F946E23A}" type="presParOf" srcId="{AE79589F-5800-43E4-8C9F-5B11E3E06B62}" destId="{F3D08DEF-B73E-45B6-A436-A822ED39DAFB}" srcOrd="0" destOrd="0" presId="urn:microsoft.com/office/officeart/2005/8/layout/list1"/>
    <dgm:cxn modelId="{CF435883-2C21-4DD7-89AB-027A97F406D9}" type="presParOf" srcId="{F3D08DEF-B73E-45B6-A436-A822ED39DAFB}" destId="{005DB2C0-EB85-4A8D-BC48-368D6FC8372A}" srcOrd="0" destOrd="0" presId="urn:microsoft.com/office/officeart/2005/8/layout/list1"/>
    <dgm:cxn modelId="{E3F13E2F-4690-4932-9629-D4DD3C591007}" type="presParOf" srcId="{F3D08DEF-B73E-45B6-A436-A822ED39DAFB}" destId="{632D7240-C0C7-4DAB-933D-7BFE918EE658}" srcOrd="1" destOrd="0" presId="urn:microsoft.com/office/officeart/2005/8/layout/list1"/>
    <dgm:cxn modelId="{7E892D7E-1A8D-45B9-8451-307DF1D15051}" type="presParOf" srcId="{AE79589F-5800-43E4-8C9F-5B11E3E06B62}" destId="{FCE3C6CE-A3FA-421D-B2D6-D3C70B416C84}" srcOrd="1" destOrd="0" presId="urn:microsoft.com/office/officeart/2005/8/layout/list1"/>
    <dgm:cxn modelId="{DAF2B4A2-F269-40F1-8A3A-0CBBCEE7D4BC}" type="presParOf" srcId="{AE79589F-5800-43E4-8C9F-5B11E3E06B62}" destId="{15317E65-82C7-4421-B9AA-13BFB10033D2}" srcOrd="2" destOrd="0" presId="urn:microsoft.com/office/officeart/2005/8/layout/list1"/>
    <dgm:cxn modelId="{48E5395E-486D-465C-BBCA-1FB743B44910}" type="presParOf" srcId="{AE79589F-5800-43E4-8C9F-5B11E3E06B62}" destId="{40DFBA92-BB09-40B9-BBD5-E63F1F0C3A10}" srcOrd="3" destOrd="0" presId="urn:microsoft.com/office/officeart/2005/8/layout/list1"/>
    <dgm:cxn modelId="{F3544281-7732-4CE4-AE10-0EE6E3783D67}" type="presParOf" srcId="{AE79589F-5800-43E4-8C9F-5B11E3E06B62}" destId="{307752D6-DDEC-4DB1-B86B-84D089B52D76}" srcOrd="4" destOrd="0" presId="urn:microsoft.com/office/officeart/2005/8/layout/list1"/>
    <dgm:cxn modelId="{5E5C7F33-2817-4159-8F74-CF4C9DB11033}" type="presParOf" srcId="{307752D6-DDEC-4DB1-B86B-84D089B52D76}" destId="{B03E12DE-1312-48CD-B0D1-9D7E921302CA}" srcOrd="0" destOrd="0" presId="urn:microsoft.com/office/officeart/2005/8/layout/list1"/>
    <dgm:cxn modelId="{FCA29464-E2D5-4E46-989C-7F82FBAC4B69}" type="presParOf" srcId="{307752D6-DDEC-4DB1-B86B-84D089B52D76}" destId="{F57292D4-95F0-4C2C-B92F-9EBE9DC54DF6}" srcOrd="1" destOrd="0" presId="urn:microsoft.com/office/officeart/2005/8/layout/list1"/>
    <dgm:cxn modelId="{69E8D96C-8358-4749-890F-0C8D8FAF4C46}" type="presParOf" srcId="{AE79589F-5800-43E4-8C9F-5B11E3E06B62}" destId="{7A3FC752-6CEE-4465-B0BD-7EB8209D2126}" srcOrd="5" destOrd="0" presId="urn:microsoft.com/office/officeart/2005/8/layout/list1"/>
    <dgm:cxn modelId="{60F1DAE7-E346-4EE0-902C-9F1E24BF762F}" type="presParOf" srcId="{AE79589F-5800-43E4-8C9F-5B11E3E06B62}" destId="{74570250-ED7C-4367-AC3D-486BFF601178}" srcOrd="6" destOrd="0" presId="urn:microsoft.com/office/officeart/2005/8/layout/list1"/>
    <dgm:cxn modelId="{D33347EA-810E-498D-BC7D-678476B4F945}" type="presParOf" srcId="{AE79589F-5800-43E4-8C9F-5B11E3E06B62}" destId="{287613BB-DB98-4890-B62B-F0DA97901474}" srcOrd="7" destOrd="0" presId="urn:microsoft.com/office/officeart/2005/8/layout/list1"/>
    <dgm:cxn modelId="{38994E1C-9EEE-4D52-A077-695A514E0766}" type="presParOf" srcId="{AE79589F-5800-43E4-8C9F-5B11E3E06B62}" destId="{074D6A98-32A7-41C6-BD64-2F193F5B65B8}" srcOrd="8" destOrd="0" presId="urn:microsoft.com/office/officeart/2005/8/layout/list1"/>
    <dgm:cxn modelId="{CFBEFDC1-F709-4BB2-BC4F-2E1D4E3D9241}" type="presParOf" srcId="{074D6A98-32A7-41C6-BD64-2F193F5B65B8}" destId="{AAC1457E-FCA5-493E-96EA-9EC841670F6B}" srcOrd="0" destOrd="0" presId="urn:microsoft.com/office/officeart/2005/8/layout/list1"/>
    <dgm:cxn modelId="{8195377C-C458-4C42-967F-64A70F1FED38}" type="presParOf" srcId="{074D6A98-32A7-41C6-BD64-2F193F5B65B8}" destId="{EE150127-C1B2-4304-A9F5-5DC1CC92F5E5}" srcOrd="1" destOrd="0" presId="urn:microsoft.com/office/officeart/2005/8/layout/list1"/>
    <dgm:cxn modelId="{B6D95B6A-D74F-44F4-84B8-2A219D5D3005}" type="presParOf" srcId="{AE79589F-5800-43E4-8C9F-5B11E3E06B62}" destId="{570CD08B-97C0-43FD-BF22-E1F21A0C0071}" srcOrd="9" destOrd="0" presId="urn:microsoft.com/office/officeart/2005/8/layout/list1"/>
    <dgm:cxn modelId="{970D94FD-409D-4CDE-86D4-B692DF349ADF}" type="presParOf" srcId="{AE79589F-5800-43E4-8C9F-5B11E3E06B62}" destId="{1FD48116-EEA5-414F-A17D-9AE32B4760EE}" srcOrd="10" destOrd="0" presId="urn:microsoft.com/office/officeart/2005/8/layout/list1"/>
    <dgm:cxn modelId="{40395462-1325-4ADD-91B9-79DB33FA0B71}" type="presParOf" srcId="{AE79589F-5800-43E4-8C9F-5B11E3E06B62}" destId="{846BA4A5-91B6-44DB-92A5-D5869E0D303C}" srcOrd="11" destOrd="0" presId="urn:microsoft.com/office/officeart/2005/8/layout/list1"/>
    <dgm:cxn modelId="{9ACBAC04-D4C8-4B71-8F62-83457D691145}" type="presParOf" srcId="{AE79589F-5800-43E4-8C9F-5B11E3E06B62}" destId="{2DA5A250-23B4-495A-8F4A-7E1B9990E03B}" srcOrd="12" destOrd="0" presId="urn:microsoft.com/office/officeart/2005/8/layout/list1"/>
    <dgm:cxn modelId="{20BD1654-A4D7-4DA4-A2BF-A3E9904DE069}" type="presParOf" srcId="{2DA5A250-23B4-495A-8F4A-7E1B9990E03B}" destId="{E58E373F-8180-4B2C-A0F8-7DF27EDC314F}" srcOrd="0" destOrd="0" presId="urn:microsoft.com/office/officeart/2005/8/layout/list1"/>
    <dgm:cxn modelId="{16492194-979C-4A60-A1E0-10A04CB0CC3A}" type="presParOf" srcId="{2DA5A250-23B4-495A-8F4A-7E1B9990E03B}" destId="{33FD608A-2C90-43B2-8BA7-D644AE6D23B1}" srcOrd="1" destOrd="0" presId="urn:microsoft.com/office/officeart/2005/8/layout/list1"/>
    <dgm:cxn modelId="{885E5A79-A7BC-4715-A508-F012B118BFF1}" type="presParOf" srcId="{AE79589F-5800-43E4-8C9F-5B11E3E06B62}" destId="{A7C7BB81-9381-4285-81E5-016D6C1028AF}" srcOrd="13" destOrd="0" presId="urn:microsoft.com/office/officeart/2005/8/layout/list1"/>
    <dgm:cxn modelId="{D2B31B65-B9F2-4992-8036-9514A357099B}" type="presParOf" srcId="{AE79589F-5800-43E4-8C9F-5B11E3E06B62}" destId="{CFE865A4-48B8-497F-A3EC-8AFE9C897FEB}" srcOrd="14" destOrd="0" presId="urn:microsoft.com/office/officeart/2005/8/layout/list1"/>
    <dgm:cxn modelId="{07630E6D-FDB5-4353-8166-E031C1E041D5}" type="presParOf" srcId="{AE79589F-5800-43E4-8C9F-5B11E3E06B62}" destId="{A6518396-ADEF-4123-A643-7DD5CF76215C}" srcOrd="15" destOrd="0" presId="urn:microsoft.com/office/officeart/2005/8/layout/list1"/>
    <dgm:cxn modelId="{7E5AE5CC-2129-4E4B-8618-809174EC9C5A}" type="presParOf" srcId="{AE79589F-5800-43E4-8C9F-5B11E3E06B62}" destId="{63BB1938-DFBC-4C09-BD96-9B317664CDAF}" srcOrd="16" destOrd="0" presId="urn:microsoft.com/office/officeart/2005/8/layout/list1"/>
    <dgm:cxn modelId="{69EAE523-C659-4B2B-9209-16B33374FCED}" type="presParOf" srcId="{63BB1938-DFBC-4C09-BD96-9B317664CDAF}" destId="{A42AFFC9-352A-40D6-84B4-B929343A2709}" srcOrd="0" destOrd="0" presId="urn:microsoft.com/office/officeart/2005/8/layout/list1"/>
    <dgm:cxn modelId="{21E724E8-E096-4AC9-A9B4-6DD3A8C1224F}" type="presParOf" srcId="{63BB1938-DFBC-4C09-BD96-9B317664CDAF}" destId="{4EA993ED-1637-4287-B6A5-C934D6A75BD3}" srcOrd="1" destOrd="0" presId="urn:microsoft.com/office/officeart/2005/8/layout/list1"/>
    <dgm:cxn modelId="{635AFC77-18E7-42C7-9EF7-F549D49EA3B4}" type="presParOf" srcId="{AE79589F-5800-43E4-8C9F-5B11E3E06B62}" destId="{E037AC0C-D3B0-41F3-90FE-9E87F9041E55}" srcOrd="17" destOrd="0" presId="urn:microsoft.com/office/officeart/2005/8/layout/list1"/>
    <dgm:cxn modelId="{673C2D6A-45F6-4AC4-A167-6404E6ABE473}" type="presParOf" srcId="{AE79589F-5800-43E4-8C9F-5B11E3E06B62}" destId="{DD4E2762-B45E-4FFB-9EBC-40103F3A96B4}" srcOrd="18" destOrd="0" presId="urn:microsoft.com/office/officeart/2005/8/layout/list1"/>
    <dgm:cxn modelId="{4E70750F-10ED-4CD8-BF36-D6067509C9AE}" type="presParOf" srcId="{AE79589F-5800-43E4-8C9F-5B11E3E06B62}" destId="{EFC00974-AAA4-4A6F-A7B8-839ACC855F64}" srcOrd="19" destOrd="0" presId="urn:microsoft.com/office/officeart/2005/8/layout/list1"/>
    <dgm:cxn modelId="{6BB2F609-6048-4B0E-B3C6-F4AEEF3A932A}" type="presParOf" srcId="{AE79589F-5800-43E4-8C9F-5B11E3E06B62}" destId="{1A2F7187-D3A9-4113-829C-9ACCACBE4AC5}" srcOrd="20" destOrd="0" presId="urn:microsoft.com/office/officeart/2005/8/layout/list1"/>
    <dgm:cxn modelId="{4C50A19D-3EF3-4BE3-9D67-7967F791737D}" type="presParOf" srcId="{1A2F7187-D3A9-4113-829C-9ACCACBE4AC5}" destId="{15EEA1EE-B59E-4D8F-B2DB-1C1EB1235A7F}" srcOrd="0" destOrd="0" presId="urn:microsoft.com/office/officeart/2005/8/layout/list1"/>
    <dgm:cxn modelId="{F43FDC42-A7A9-40E8-9EF5-C80C5257B541}" type="presParOf" srcId="{1A2F7187-D3A9-4113-829C-9ACCACBE4AC5}" destId="{E90A1108-EB1D-4E91-B5E5-12FE33DB42FB}" srcOrd="1" destOrd="0" presId="urn:microsoft.com/office/officeart/2005/8/layout/list1"/>
    <dgm:cxn modelId="{D31DDD36-BF25-432E-B806-7E205D8CCECC}" type="presParOf" srcId="{AE79589F-5800-43E4-8C9F-5B11E3E06B62}" destId="{EED01EA3-F8A1-4D37-967B-077C91FB0B36}" srcOrd="21" destOrd="0" presId="urn:microsoft.com/office/officeart/2005/8/layout/list1"/>
    <dgm:cxn modelId="{0000F6D3-7612-40B0-8E30-71AF3DD3C611}" type="presParOf" srcId="{AE79589F-5800-43E4-8C9F-5B11E3E06B62}" destId="{E6E81BD7-3AA9-4DAE-85D2-43FBD41B8B5A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EB3A01-4EF4-4856-B649-9210A0FBEB1A}" type="doc">
      <dgm:prSet loTypeId="urn:microsoft.com/office/officeart/2008/layout/VerticalCurvedList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76FD371-DBDE-4684-AEBF-D2BC8BE973B9}">
      <dgm:prSet phldrT="[Текст]" custT="1"/>
      <dgm:spPr/>
      <dgm:t>
        <a:bodyPr/>
        <a:lstStyle/>
        <a:p>
          <a:r>
            <a:rPr lang="uk-UA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Спеціальна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BA5B6EB1-BE58-4BAB-9480-C95B45E0CDC3}" type="parTrans" cxnId="{3C51CFD8-C8AA-4CC2-92FB-C0A304E81F65}">
      <dgm:prSet/>
      <dgm:spPr/>
      <dgm:t>
        <a:bodyPr/>
        <a:lstStyle/>
        <a:p>
          <a:endParaRPr lang="ru-RU"/>
        </a:p>
      </dgm:t>
    </dgm:pt>
    <dgm:pt modelId="{4122DECF-AA58-43BF-AC4B-16FACDAD22F9}" type="sibTrans" cxnId="{3C51CFD8-C8AA-4CC2-92FB-C0A304E81F65}">
      <dgm:prSet/>
      <dgm:spPr/>
      <dgm:t>
        <a:bodyPr/>
        <a:lstStyle/>
        <a:p>
          <a:endParaRPr lang="ru-RU"/>
        </a:p>
      </dgm:t>
    </dgm:pt>
    <dgm:pt modelId="{F5DB180F-A270-4A61-8A37-472B264F3CEB}">
      <dgm:prSet phldrT="[Текст]" custT="1"/>
      <dgm:spPr/>
      <dgm:t>
        <a:bodyPr/>
        <a:lstStyle/>
        <a:p>
          <a:r>
            <a:rPr lang="uk-UA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Методична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341529AE-7311-4CF3-AC10-BB188AABA8FC}" type="parTrans" cxnId="{670C46A5-7003-434D-9603-27056C2C1B70}">
      <dgm:prSet/>
      <dgm:spPr/>
      <dgm:t>
        <a:bodyPr/>
        <a:lstStyle/>
        <a:p>
          <a:endParaRPr lang="ru-RU"/>
        </a:p>
      </dgm:t>
    </dgm:pt>
    <dgm:pt modelId="{49E440C3-4B43-4E5E-AA36-7E65B1D84002}" type="sibTrans" cxnId="{670C46A5-7003-434D-9603-27056C2C1B70}">
      <dgm:prSet/>
      <dgm:spPr/>
      <dgm:t>
        <a:bodyPr/>
        <a:lstStyle/>
        <a:p>
          <a:endParaRPr lang="ru-RU"/>
        </a:p>
      </dgm:t>
    </dgm:pt>
    <dgm:pt modelId="{821CC070-A7A2-4F6C-ACE8-19589777A17A}">
      <dgm:prSet phldrT="[Текст]" custT="1"/>
      <dgm:spPr/>
      <dgm:t>
        <a:bodyPr/>
        <a:lstStyle/>
        <a:p>
          <a:r>
            <a:rPr lang="uk-UA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Психолого-педагогічна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F18C3678-3313-4BFC-9EA2-A301D52B0EC7}" type="parTrans" cxnId="{82B27BBE-E575-4D6B-A13D-47322C3DA52B}">
      <dgm:prSet/>
      <dgm:spPr/>
      <dgm:t>
        <a:bodyPr/>
        <a:lstStyle/>
        <a:p>
          <a:endParaRPr lang="ru-RU"/>
        </a:p>
      </dgm:t>
    </dgm:pt>
    <dgm:pt modelId="{92203C54-630A-41F7-86B7-EA0244FCD9F3}" type="sibTrans" cxnId="{82B27BBE-E575-4D6B-A13D-47322C3DA52B}">
      <dgm:prSet/>
      <dgm:spPr/>
      <dgm:t>
        <a:bodyPr/>
        <a:lstStyle/>
        <a:p>
          <a:endParaRPr lang="ru-RU"/>
        </a:p>
      </dgm:t>
    </dgm:pt>
    <dgm:pt modelId="{0DF11E71-B5D4-4596-AF2B-83AEA9933C36}">
      <dgm:prSet phldrT="[Текст]" custT="1"/>
      <dgm:spPr/>
      <dgm:t>
        <a:bodyPr/>
        <a:lstStyle/>
        <a:p>
          <a:r>
            <a:rPr lang="ru-RU" sz="1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Диференційовано-педагогічна</a:t>
          </a:r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 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6AABB820-4CAB-4737-BB7C-BA98F0FAA8D6}" type="parTrans" cxnId="{FF0B6552-2D82-41B7-BC50-3B5FDCA14700}">
      <dgm:prSet/>
      <dgm:spPr/>
      <dgm:t>
        <a:bodyPr/>
        <a:lstStyle/>
        <a:p>
          <a:endParaRPr lang="ru-RU"/>
        </a:p>
      </dgm:t>
    </dgm:pt>
    <dgm:pt modelId="{AD2578D4-6FE9-478F-95EA-E17D98378FD9}" type="sibTrans" cxnId="{FF0B6552-2D82-41B7-BC50-3B5FDCA14700}">
      <dgm:prSet/>
      <dgm:spPr/>
      <dgm:t>
        <a:bodyPr/>
        <a:lstStyle/>
        <a:p>
          <a:endParaRPr lang="ru-RU"/>
        </a:p>
      </dgm:t>
    </dgm:pt>
    <dgm:pt modelId="{B0F4734E-34AF-4EDB-AF81-2376CB3F5A72}">
      <dgm:prSet phldrT="[Текст]" custT="1"/>
      <dgm:spPr/>
      <dgm:t>
        <a:bodyPr/>
        <a:lstStyle/>
        <a:p>
          <a:r>
            <a:rPr lang="uk-UA" sz="1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Аутопсихологічна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224F850A-674E-4622-BFD8-BD933A08CE0A}" type="parTrans" cxnId="{39AC4473-8A46-42D4-84A4-9E80513DE816}">
      <dgm:prSet/>
      <dgm:spPr/>
      <dgm:t>
        <a:bodyPr/>
        <a:lstStyle/>
        <a:p>
          <a:endParaRPr lang="ru-RU"/>
        </a:p>
      </dgm:t>
    </dgm:pt>
    <dgm:pt modelId="{E8E2046B-C217-4317-975F-2DD8E75EBF13}" type="sibTrans" cxnId="{39AC4473-8A46-42D4-84A4-9E80513DE816}">
      <dgm:prSet/>
      <dgm:spPr/>
      <dgm:t>
        <a:bodyPr/>
        <a:lstStyle/>
        <a:p>
          <a:endParaRPr lang="ru-RU"/>
        </a:p>
      </dgm:t>
    </dgm:pt>
    <dgm:pt modelId="{36144859-C203-4729-B6B1-CE01E3D83177}">
      <dgm:prSet phldrT="[Текст]" custT="1"/>
      <dgm:spPr/>
      <dgm:t>
        <a:bodyPr/>
        <a:lstStyle/>
        <a:p>
          <a:r>
            <a:rPr lang="uk-UA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Загальнокультурна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16DFC4FD-1D7F-4444-B259-10CCBFE119AB}" type="parTrans" cxnId="{C7915254-1E31-45E7-AE9B-C46DEDDE05FC}">
      <dgm:prSet/>
      <dgm:spPr/>
      <dgm:t>
        <a:bodyPr/>
        <a:lstStyle/>
        <a:p>
          <a:endParaRPr lang="ru-RU"/>
        </a:p>
      </dgm:t>
    </dgm:pt>
    <dgm:pt modelId="{CB8EFB5F-7CC7-4BBE-B06A-6A92335CAF8C}" type="sibTrans" cxnId="{C7915254-1E31-45E7-AE9B-C46DEDDE05FC}">
      <dgm:prSet/>
      <dgm:spPr/>
      <dgm:t>
        <a:bodyPr/>
        <a:lstStyle/>
        <a:p>
          <a:endParaRPr lang="ru-RU"/>
        </a:p>
      </dgm:t>
    </dgm:pt>
    <dgm:pt modelId="{91CC1335-7AFA-4E9F-AB1A-54516B7B98B2}">
      <dgm:prSet phldrT="[Текст]" custT="1"/>
      <dgm:spPr/>
      <dgm:t>
        <a:bodyPr/>
        <a:lstStyle/>
        <a:p>
          <a:r>
            <a:rPr lang="uk-UA" sz="1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Валеологічна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34819FEB-CEFB-4A18-9B7B-20BBE0F55B33}" type="parTrans" cxnId="{BC1887FC-F3D8-45E3-8404-726F51FE98AA}">
      <dgm:prSet/>
      <dgm:spPr/>
      <dgm:t>
        <a:bodyPr/>
        <a:lstStyle/>
        <a:p>
          <a:endParaRPr lang="ru-RU"/>
        </a:p>
      </dgm:t>
    </dgm:pt>
    <dgm:pt modelId="{9806AC17-31CC-4ECE-9ECD-0B44528CAD8E}" type="sibTrans" cxnId="{BC1887FC-F3D8-45E3-8404-726F51FE98AA}">
      <dgm:prSet/>
      <dgm:spPr/>
      <dgm:t>
        <a:bodyPr/>
        <a:lstStyle/>
        <a:p>
          <a:endParaRPr lang="ru-RU"/>
        </a:p>
      </dgm:t>
    </dgm:pt>
    <dgm:pt modelId="{0068F92B-89FD-443F-9339-8812F8F7BE3D}">
      <dgm:prSet phldrT="[Текст]" custT="1"/>
      <dgm:spPr/>
      <dgm:t>
        <a:bodyPr/>
        <a:lstStyle/>
        <a:p>
          <a:endParaRPr lang="ru-RU"/>
        </a:p>
      </dgm:t>
    </dgm:pt>
    <dgm:pt modelId="{F64FD401-5E3C-47DF-A552-2573ED5583E0}" type="parTrans" cxnId="{8DB6846B-12BD-40D2-A12B-3089B913DB29}">
      <dgm:prSet/>
      <dgm:spPr/>
      <dgm:t>
        <a:bodyPr/>
        <a:lstStyle/>
        <a:p>
          <a:endParaRPr lang="ru-RU"/>
        </a:p>
      </dgm:t>
    </dgm:pt>
    <dgm:pt modelId="{2D682658-0548-4593-B2FA-174C969E891A}" type="sibTrans" cxnId="{8DB6846B-12BD-40D2-A12B-3089B913DB29}">
      <dgm:prSet/>
      <dgm:spPr/>
      <dgm:t>
        <a:bodyPr/>
        <a:lstStyle/>
        <a:p>
          <a:endParaRPr lang="ru-RU"/>
        </a:p>
      </dgm:t>
    </dgm:pt>
    <dgm:pt modelId="{707EBBD6-0274-4C16-9E79-1C4702CBC25C}">
      <dgm:prSet phldrT="[Текст]" custT="1"/>
      <dgm:spPr/>
      <dgm:t>
        <a:bodyPr/>
        <a:lstStyle/>
        <a:p>
          <a:endParaRPr lang="ru-RU"/>
        </a:p>
      </dgm:t>
    </dgm:pt>
    <dgm:pt modelId="{3EE61D1C-BE45-44D3-8A8F-2ED7A862DF56}" type="parTrans" cxnId="{64D375B2-0BFB-4BEA-8C8B-25FC5782E5F5}">
      <dgm:prSet/>
      <dgm:spPr/>
      <dgm:t>
        <a:bodyPr/>
        <a:lstStyle/>
        <a:p>
          <a:endParaRPr lang="ru-RU"/>
        </a:p>
      </dgm:t>
    </dgm:pt>
    <dgm:pt modelId="{6FC45E9B-863A-494F-A2B1-E9ACA3C5A63C}" type="sibTrans" cxnId="{64D375B2-0BFB-4BEA-8C8B-25FC5782E5F5}">
      <dgm:prSet/>
      <dgm:spPr/>
      <dgm:t>
        <a:bodyPr/>
        <a:lstStyle/>
        <a:p>
          <a:endParaRPr lang="ru-RU"/>
        </a:p>
      </dgm:t>
    </dgm:pt>
    <dgm:pt modelId="{6C1D7B47-DFF4-4124-B1D5-B63A0A641CF4}">
      <dgm:prSet phldrT="[Текст]" custT="1"/>
      <dgm:spPr/>
      <dgm:t>
        <a:bodyPr/>
        <a:lstStyle/>
        <a:p>
          <a:endParaRPr lang="ru-RU"/>
        </a:p>
      </dgm:t>
    </dgm:pt>
    <dgm:pt modelId="{4BA9482F-FF6B-491C-B105-500C538717D9}" type="parTrans" cxnId="{5E8E2654-B42E-4601-B434-96E0AEF32958}">
      <dgm:prSet/>
      <dgm:spPr/>
      <dgm:t>
        <a:bodyPr/>
        <a:lstStyle/>
        <a:p>
          <a:endParaRPr lang="ru-RU"/>
        </a:p>
      </dgm:t>
    </dgm:pt>
    <dgm:pt modelId="{07FDBA20-5EEE-4BFA-B84A-DE2D29D356D8}" type="sibTrans" cxnId="{5E8E2654-B42E-4601-B434-96E0AEF32958}">
      <dgm:prSet/>
      <dgm:spPr/>
      <dgm:t>
        <a:bodyPr/>
        <a:lstStyle/>
        <a:p>
          <a:endParaRPr lang="ru-RU"/>
        </a:p>
      </dgm:t>
    </dgm:pt>
    <dgm:pt modelId="{7EA0B9DD-D18A-462E-9C5C-6D31B86DA560}">
      <dgm:prSet phldrT="[Текст]" custT="1"/>
      <dgm:spPr/>
      <dgm:t>
        <a:bodyPr/>
        <a:lstStyle/>
        <a:p>
          <a:endParaRPr lang="ru-RU"/>
        </a:p>
      </dgm:t>
    </dgm:pt>
    <dgm:pt modelId="{D3DBC338-88C5-439E-8217-C2AAB207E1AE}" type="parTrans" cxnId="{475BC42F-AFE3-43F8-AAFE-740A6A68D423}">
      <dgm:prSet/>
      <dgm:spPr/>
      <dgm:t>
        <a:bodyPr/>
        <a:lstStyle/>
        <a:p>
          <a:endParaRPr lang="ru-RU"/>
        </a:p>
      </dgm:t>
    </dgm:pt>
    <dgm:pt modelId="{1D70B1AA-E453-4B5E-BBC3-61D52F918C0E}" type="sibTrans" cxnId="{475BC42F-AFE3-43F8-AAFE-740A6A68D423}">
      <dgm:prSet/>
      <dgm:spPr/>
      <dgm:t>
        <a:bodyPr/>
        <a:lstStyle/>
        <a:p>
          <a:endParaRPr lang="ru-RU"/>
        </a:p>
      </dgm:t>
    </dgm:pt>
    <dgm:pt modelId="{C3C9C84F-69C7-42F3-AAFC-5B62D22291F4}">
      <dgm:prSet phldrT="[Текст]" custT="1"/>
      <dgm:spPr/>
      <dgm:t>
        <a:bodyPr/>
        <a:lstStyle/>
        <a:p>
          <a:endParaRPr lang="ru-RU"/>
        </a:p>
      </dgm:t>
    </dgm:pt>
    <dgm:pt modelId="{2CFA42FC-170E-4CBC-932A-8D67F7882863}" type="parTrans" cxnId="{253F779B-5D5A-4FAF-92ED-FA0E47D87530}">
      <dgm:prSet/>
      <dgm:spPr/>
      <dgm:t>
        <a:bodyPr/>
        <a:lstStyle/>
        <a:p>
          <a:endParaRPr lang="ru-RU"/>
        </a:p>
      </dgm:t>
    </dgm:pt>
    <dgm:pt modelId="{C28897FD-A321-43EE-A14C-E27016CA798F}" type="sibTrans" cxnId="{253F779B-5D5A-4FAF-92ED-FA0E47D87530}">
      <dgm:prSet/>
      <dgm:spPr/>
      <dgm:t>
        <a:bodyPr/>
        <a:lstStyle/>
        <a:p>
          <a:endParaRPr lang="ru-RU"/>
        </a:p>
      </dgm:t>
    </dgm:pt>
    <dgm:pt modelId="{1953CC73-2508-4466-A298-52889105571A}" type="pres">
      <dgm:prSet presAssocID="{03EB3A01-4EF4-4856-B649-9210A0FBEB1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37C41DE-E372-45B8-B3AA-9B46213D8D6E}" type="pres">
      <dgm:prSet presAssocID="{03EB3A01-4EF4-4856-B649-9210A0FBEB1A}" presName="Name1" presStyleCnt="0"/>
      <dgm:spPr/>
    </dgm:pt>
    <dgm:pt modelId="{C173B8E2-F8A9-4AD0-97BC-E8B1780B6678}" type="pres">
      <dgm:prSet presAssocID="{03EB3A01-4EF4-4856-B649-9210A0FBEB1A}" presName="cycle" presStyleCnt="0"/>
      <dgm:spPr/>
    </dgm:pt>
    <dgm:pt modelId="{DA2FACB8-4F1C-4AFF-A469-D0E0A24DE2F1}" type="pres">
      <dgm:prSet presAssocID="{03EB3A01-4EF4-4856-B649-9210A0FBEB1A}" presName="srcNode" presStyleLbl="node1" presStyleIdx="0" presStyleCnt="7"/>
      <dgm:spPr/>
    </dgm:pt>
    <dgm:pt modelId="{1624AE67-AC21-4051-9C02-C4F5CBCF651C}" type="pres">
      <dgm:prSet presAssocID="{03EB3A01-4EF4-4856-B649-9210A0FBEB1A}" presName="conn" presStyleLbl="parChTrans1D2" presStyleIdx="0" presStyleCnt="1"/>
      <dgm:spPr/>
      <dgm:t>
        <a:bodyPr/>
        <a:lstStyle/>
        <a:p>
          <a:endParaRPr lang="ru-RU"/>
        </a:p>
      </dgm:t>
    </dgm:pt>
    <dgm:pt modelId="{901F51E4-17E2-4512-94F8-086AF2CEA642}" type="pres">
      <dgm:prSet presAssocID="{03EB3A01-4EF4-4856-B649-9210A0FBEB1A}" presName="extraNode" presStyleLbl="node1" presStyleIdx="0" presStyleCnt="7"/>
      <dgm:spPr/>
    </dgm:pt>
    <dgm:pt modelId="{7F74C09B-7566-4927-B630-B71D05E20170}" type="pres">
      <dgm:prSet presAssocID="{03EB3A01-4EF4-4856-B649-9210A0FBEB1A}" presName="dstNode" presStyleLbl="node1" presStyleIdx="0" presStyleCnt="7"/>
      <dgm:spPr/>
    </dgm:pt>
    <dgm:pt modelId="{02D819DF-1225-4DB3-8376-0B1E1D8664C4}" type="pres">
      <dgm:prSet presAssocID="{276FD371-DBDE-4684-AEBF-D2BC8BE973B9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B881CD-FC74-45E2-8C3C-DC777F438672}" type="pres">
      <dgm:prSet presAssocID="{276FD371-DBDE-4684-AEBF-D2BC8BE973B9}" presName="accent_1" presStyleCnt="0"/>
      <dgm:spPr/>
    </dgm:pt>
    <dgm:pt modelId="{86188E03-536B-4053-804D-30916EA058A7}" type="pres">
      <dgm:prSet presAssocID="{276FD371-DBDE-4684-AEBF-D2BC8BE973B9}" presName="accentRepeatNode" presStyleLbl="solidFgAcc1" presStyleIdx="0" presStyleCnt="7"/>
      <dgm:spPr/>
    </dgm:pt>
    <dgm:pt modelId="{3B7E6073-FFE1-4F8F-B4AA-5E6E500E921E}" type="pres">
      <dgm:prSet presAssocID="{F5DB180F-A270-4A61-8A37-472B264F3CEB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57BD66-C8E3-42EC-BDBD-6089DF938320}" type="pres">
      <dgm:prSet presAssocID="{F5DB180F-A270-4A61-8A37-472B264F3CEB}" presName="accent_2" presStyleCnt="0"/>
      <dgm:spPr/>
    </dgm:pt>
    <dgm:pt modelId="{F238B5DA-E53F-4402-8969-E81196695909}" type="pres">
      <dgm:prSet presAssocID="{F5DB180F-A270-4A61-8A37-472B264F3CEB}" presName="accentRepeatNode" presStyleLbl="solidFgAcc1" presStyleIdx="1" presStyleCnt="7"/>
      <dgm:spPr/>
    </dgm:pt>
    <dgm:pt modelId="{E0354659-FF9B-42CC-9E73-A9981D72F703}" type="pres">
      <dgm:prSet presAssocID="{821CC070-A7A2-4F6C-ACE8-19589777A17A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D33942-2907-4D5D-8EFA-05F6B5667C43}" type="pres">
      <dgm:prSet presAssocID="{821CC070-A7A2-4F6C-ACE8-19589777A17A}" presName="accent_3" presStyleCnt="0"/>
      <dgm:spPr/>
    </dgm:pt>
    <dgm:pt modelId="{19E61A3B-459B-4476-A315-F83A736CFE4F}" type="pres">
      <dgm:prSet presAssocID="{821CC070-A7A2-4F6C-ACE8-19589777A17A}" presName="accentRepeatNode" presStyleLbl="solidFgAcc1" presStyleIdx="2" presStyleCnt="7"/>
      <dgm:spPr/>
    </dgm:pt>
    <dgm:pt modelId="{6C3BDFA7-D211-4EED-8C7E-1E556EFFDAB3}" type="pres">
      <dgm:prSet presAssocID="{0DF11E71-B5D4-4596-AF2B-83AEA9933C36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B7537E-48CA-46B5-B8FC-9D872E35EC47}" type="pres">
      <dgm:prSet presAssocID="{0DF11E71-B5D4-4596-AF2B-83AEA9933C36}" presName="accent_4" presStyleCnt="0"/>
      <dgm:spPr/>
    </dgm:pt>
    <dgm:pt modelId="{E9539678-BEE4-4DB2-9A05-CAA9B7B1E1C9}" type="pres">
      <dgm:prSet presAssocID="{0DF11E71-B5D4-4596-AF2B-83AEA9933C36}" presName="accentRepeatNode" presStyleLbl="solidFgAcc1" presStyleIdx="3" presStyleCnt="7"/>
      <dgm:spPr/>
    </dgm:pt>
    <dgm:pt modelId="{5441ACC4-16AA-46C2-9770-D438EBC574D8}" type="pres">
      <dgm:prSet presAssocID="{B0F4734E-34AF-4EDB-AF81-2376CB3F5A72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814A7E-9934-4600-8BEA-CEA9683197F7}" type="pres">
      <dgm:prSet presAssocID="{B0F4734E-34AF-4EDB-AF81-2376CB3F5A72}" presName="accent_5" presStyleCnt="0"/>
      <dgm:spPr/>
    </dgm:pt>
    <dgm:pt modelId="{27670BE6-65DA-4C8B-87C0-226FDD647BD9}" type="pres">
      <dgm:prSet presAssocID="{B0F4734E-34AF-4EDB-AF81-2376CB3F5A72}" presName="accentRepeatNode" presStyleLbl="solidFgAcc1" presStyleIdx="4" presStyleCnt="7"/>
      <dgm:spPr/>
    </dgm:pt>
    <dgm:pt modelId="{095B443A-23F5-4E3E-83DF-157A5FEF8C17}" type="pres">
      <dgm:prSet presAssocID="{36144859-C203-4729-B6B1-CE01E3D83177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D0F970-1714-471D-9432-B98297A3B751}" type="pres">
      <dgm:prSet presAssocID="{36144859-C203-4729-B6B1-CE01E3D83177}" presName="accent_6" presStyleCnt="0"/>
      <dgm:spPr/>
    </dgm:pt>
    <dgm:pt modelId="{34CE2D99-A0D4-4939-9283-3882890DA80A}" type="pres">
      <dgm:prSet presAssocID="{36144859-C203-4729-B6B1-CE01E3D83177}" presName="accentRepeatNode" presStyleLbl="solidFgAcc1" presStyleIdx="5" presStyleCnt="7"/>
      <dgm:spPr/>
    </dgm:pt>
    <dgm:pt modelId="{A68622A5-E01E-486F-8885-B5131C0605A2}" type="pres">
      <dgm:prSet presAssocID="{91CC1335-7AFA-4E9F-AB1A-54516B7B98B2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1AF6B-C59E-4E84-9F3E-D3AAA0602132}" type="pres">
      <dgm:prSet presAssocID="{91CC1335-7AFA-4E9F-AB1A-54516B7B98B2}" presName="accent_7" presStyleCnt="0"/>
      <dgm:spPr/>
    </dgm:pt>
    <dgm:pt modelId="{068453B4-00B1-48B5-AB8C-BB73DB1DD3DA}" type="pres">
      <dgm:prSet presAssocID="{91CC1335-7AFA-4E9F-AB1A-54516B7B98B2}" presName="accentRepeatNode" presStyleLbl="solidFgAcc1" presStyleIdx="6" presStyleCnt="7"/>
      <dgm:spPr/>
    </dgm:pt>
  </dgm:ptLst>
  <dgm:cxnLst>
    <dgm:cxn modelId="{10DCEA42-7405-46C1-9B4C-69CC8AEE0F10}" type="presOf" srcId="{91CC1335-7AFA-4E9F-AB1A-54516B7B98B2}" destId="{A68622A5-E01E-486F-8885-B5131C0605A2}" srcOrd="0" destOrd="0" presId="urn:microsoft.com/office/officeart/2008/layout/VerticalCurvedList"/>
    <dgm:cxn modelId="{CCD17A77-5227-4750-A143-DF79BA90CF6F}" type="presOf" srcId="{B0F4734E-34AF-4EDB-AF81-2376CB3F5A72}" destId="{5441ACC4-16AA-46C2-9770-D438EBC574D8}" srcOrd="0" destOrd="0" presId="urn:microsoft.com/office/officeart/2008/layout/VerticalCurvedList"/>
    <dgm:cxn modelId="{6AF170F6-75A3-4441-85EB-68702BE7FD0A}" type="presOf" srcId="{4122DECF-AA58-43BF-AC4B-16FACDAD22F9}" destId="{1624AE67-AC21-4051-9C02-C4F5CBCF651C}" srcOrd="0" destOrd="0" presId="urn:microsoft.com/office/officeart/2008/layout/VerticalCurvedList"/>
    <dgm:cxn modelId="{C2BC3528-A620-40EF-BB37-EDF392A3D690}" type="presOf" srcId="{36144859-C203-4729-B6B1-CE01E3D83177}" destId="{095B443A-23F5-4E3E-83DF-157A5FEF8C17}" srcOrd="0" destOrd="0" presId="urn:microsoft.com/office/officeart/2008/layout/VerticalCurvedList"/>
    <dgm:cxn modelId="{FF0B6552-2D82-41B7-BC50-3B5FDCA14700}" srcId="{03EB3A01-4EF4-4856-B649-9210A0FBEB1A}" destId="{0DF11E71-B5D4-4596-AF2B-83AEA9933C36}" srcOrd="3" destOrd="0" parTransId="{6AABB820-4CAB-4737-BB7C-BA98F0FAA8D6}" sibTransId="{AD2578D4-6FE9-478F-95EA-E17D98378FD9}"/>
    <dgm:cxn modelId="{253F779B-5D5A-4FAF-92ED-FA0E47D87530}" srcId="{03EB3A01-4EF4-4856-B649-9210A0FBEB1A}" destId="{C3C9C84F-69C7-42F3-AAFC-5B62D22291F4}" srcOrd="11" destOrd="0" parTransId="{2CFA42FC-170E-4CBC-932A-8D67F7882863}" sibTransId="{C28897FD-A321-43EE-A14C-E27016CA798F}"/>
    <dgm:cxn modelId="{475BC42F-AFE3-43F8-AAFE-740A6A68D423}" srcId="{03EB3A01-4EF4-4856-B649-9210A0FBEB1A}" destId="{7EA0B9DD-D18A-462E-9C5C-6D31B86DA560}" srcOrd="10" destOrd="0" parTransId="{D3DBC338-88C5-439E-8217-C2AAB207E1AE}" sibTransId="{1D70B1AA-E453-4B5E-BBC3-61D52F918C0E}"/>
    <dgm:cxn modelId="{B559DBD5-2B11-4B35-99AB-804A6CCE4C20}" type="presOf" srcId="{F5DB180F-A270-4A61-8A37-472B264F3CEB}" destId="{3B7E6073-FFE1-4F8F-B4AA-5E6E500E921E}" srcOrd="0" destOrd="0" presId="urn:microsoft.com/office/officeart/2008/layout/VerticalCurvedList"/>
    <dgm:cxn modelId="{8DB6846B-12BD-40D2-A12B-3089B913DB29}" srcId="{03EB3A01-4EF4-4856-B649-9210A0FBEB1A}" destId="{0068F92B-89FD-443F-9339-8812F8F7BE3D}" srcOrd="7" destOrd="0" parTransId="{F64FD401-5E3C-47DF-A552-2573ED5583E0}" sibTransId="{2D682658-0548-4593-B2FA-174C969E891A}"/>
    <dgm:cxn modelId="{6702D814-8FDB-4CCE-AF12-1626B0490AB9}" type="presOf" srcId="{0DF11E71-B5D4-4596-AF2B-83AEA9933C36}" destId="{6C3BDFA7-D211-4EED-8C7E-1E556EFFDAB3}" srcOrd="0" destOrd="0" presId="urn:microsoft.com/office/officeart/2008/layout/VerticalCurvedList"/>
    <dgm:cxn modelId="{670C46A5-7003-434D-9603-27056C2C1B70}" srcId="{03EB3A01-4EF4-4856-B649-9210A0FBEB1A}" destId="{F5DB180F-A270-4A61-8A37-472B264F3CEB}" srcOrd="1" destOrd="0" parTransId="{341529AE-7311-4CF3-AC10-BB188AABA8FC}" sibTransId="{49E440C3-4B43-4E5E-AA36-7E65B1D84002}"/>
    <dgm:cxn modelId="{8821C6D4-297F-418E-AB8F-0EB59A6CC35D}" type="presOf" srcId="{03EB3A01-4EF4-4856-B649-9210A0FBEB1A}" destId="{1953CC73-2508-4466-A298-52889105571A}" srcOrd="0" destOrd="0" presId="urn:microsoft.com/office/officeart/2008/layout/VerticalCurvedList"/>
    <dgm:cxn modelId="{C7915254-1E31-45E7-AE9B-C46DEDDE05FC}" srcId="{03EB3A01-4EF4-4856-B649-9210A0FBEB1A}" destId="{36144859-C203-4729-B6B1-CE01E3D83177}" srcOrd="5" destOrd="0" parTransId="{16DFC4FD-1D7F-4444-B259-10CCBFE119AB}" sibTransId="{CB8EFB5F-7CC7-4BBE-B06A-6A92335CAF8C}"/>
    <dgm:cxn modelId="{39AC4473-8A46-42D4-84A4-9E80513DE816}" srcId="{03EB3A01-4EF4-4856-B649-9210A0FBEB1A}" destId="{B0F4734E-34AF-4EDB-AF81-2376CB3F5A72}" srcOrd="4" destOrd="0" parTransId="{224F850A-674E-4622-BFD8-BD933A08CE0A}" sibTransId="{E8E2046B-C217-4317-975F-2DD8E75EBF13}"/>
    <dgm:cxn modelId="{4721A67A-3F48-49C3-AB27-277040179DAD}" type="presOf" srcId="{821CC070-A7A2-4F6C-ACE8-19589777A17A}" destId="{E0354659-FF9B-42CC-9E73-A9981D72F703}" srcOrd="0" destOrd="0" presId="urn:microsoft.com/office/officeart/2008/layout/VerticalCurvedList"/>
    <dgm:cxn modelId="{B5F83868-BD30-4ABC-A00A-C4C9A567D29C}" type="presOf" srcId="{276FD371-DBDE-4684-AEBF-D2BC8BE973B9}" destId="{02D819DF-1225-4DB3-8376-0B1E1D8664C4}" srcOrd="0" destOrd="0" presId="urn:microsoft.com/office/officeart/2008/layout/VerticalCurvedList"/>
    <dgm:cxn modelId="{3C51CFD8-C8AA-4CC2-92FB-C0A304E81F65}" srcId="{03EB3A01-4EF4-4856-B649-9210A0FBEB1A}" destId="{276FD371-DBDE-4684-AEBF-D2BC8BE973B9}" srcOrd="0" destOrd="0" parTransId="{BA5B6EB1-BE58-4BAB-9480-C95B45E0CDC3}" sibTransId="{4122DECF-AA58-43BF-AC4B-16FACDAD22F9}"/>
    <dgm:cxn modelId="{82B27BBE-E575-4D6B-A13D-47322C3DA52B}" srcId="{03EB3A01-4EF4-4856-B649-9210A0FBEB1A}" destId="{821CC070-A7A2-4F6C-ACE8-19589777A17A}" srcOrd="2" destOrd="0" parTransId="{F18C3678-3313-4BFC-9EA2-A301D52B0EC7}" sibTransId="{92203C54-630A-41F7-86B7-EA0244FCD9F3}"/>
    <dgm:cxn modelId="{BC1887FC-F3D8-45E3-8404-726F51FE98AA}" srcId="{03EB3A01-4EF4-4856-B649-9210A0FBEB1A}" destId="{91CC1335-7AFA-4E9F-AB1A-54516B7B98B2}" srcOrd="6" destOrd="0" parTransId="{34819FEB-CEFB-4A18-9B7B-20BBE0F55B33}" sibTransId="{9806AC17-31CC-4ECE-9ECD-0B44528CAD8E}"/>
    <dgm:cxn modelId="{64D375B2-0BFB-4BEA-8C8B-25FC5782E5F5}" srcId="{03EB3A01-4EF4-4856-B649-9210A0FBEB1A}" destId="{707EBBD6-0274-4C16-9E79-1C4702CBC25C}" srcOrd="8" destOrd="0" parTransId="{3EE61D1C-BE45-44D3-8A8F-2ED7A862DF56}" sibTransId="{6FC45E9B-863A-494F-A2B1-E9ACA3C5A63C}"/>
    <dgm:cxn modelId="{5E8E2654-B42E-4601-B434-96E0AEF32958}" srcId="{03EB3A01-4EF4-4856-B649-9210A0FBEB1A}" destId="{6C1D7B47-DFF4-4124-B1D5-B63A0A641CF4}" srcOrd="9" destOrd="0" parTransId="{4BA9482F-FF6B-491C-B105-500C538717D9}" sibTransId="{07FDBA20-5EEE-4BFA-B84A-DE2D29D356D8}"/>
    <dgm:cxn modelId="{8CCBF95F-2BB4-4DFB-8D55-C3DABA3DADF6}" type="presParOf" srcId="{1953CC73-2508-4466-A298-52889105571A}" destId="{137C41DE-E372-45B8-B3AA-9B46213D8D6E}" srcOrd="0" destOrd="0" presId="urn:microsoft.com/office/officeart/2008/layout/VerticalCurvedList"/>
    <dgm:cxn modelId="{D5BB3BF4-51C1-4341-85EF-AB97911C4C10}" type="presParOf" srcId="{137C41DE-E372-45B8-B3AA-9B46213D8D6E}" destId="{C173B8E2-F8A9-4AD0-97BC-E8B1780B6678}" srcOrd="0" destOrd="0" presId="urn:microsoft.com/office/officeart/2008/layout/VerticalCurvedList"/>
    <dgm:cxn modelId="{B2C7D976-6067-4260-A57A-D7957122E4C8}" type="presParOf" srcId="{C173B8E2-F8A9-4AD0-97BC-E8B1780B6678}" destId="{DA2FACB8-4F1C-4AFF-A469-D0E0A24DE2F1}" srcOrd="0" destOrd="0" presId="urn:microsoft.com/office/officeart/2008/layout/VerticalCurvedList"/>
    <dgm:cxn modelId="{B6F0F922-B4C5-4E4F-8A27-EDB294F27870}" type="presParOf" srcId="{C173B8E2-F8A9-4AD0-97BC-E8B1780B6678}" destId="{1624AE67-AC21-4051-9C02-C4F5CBCF651C}" srcOrd="1" destOrd="0" presId="urn:microsoft.com/office/officeart/2008/layout/VerticalCurvedList"/>
    <dgm:cxn modelId="{6DEC491F-8DC0-47E3-9E8E-3A71C421D285}" type="presParOf" srcId="{C173B8E2-F8A9-4AD0-97BC-E8B1780B6678}" destId="{901F51E4-17E2-4512-94F8-086AF2CEA642}" srcOrd="2" destOrd="0" presId="urn:microsoft.com/office/officeart/2008/layout/VerticalCurvedList"/>
    <dgm:cxn modelId="{20746A71-3944-47C3-B332-FD0ED67E06BE}" type="presParOf" srcId="{C173B8E2-F8A9-4AD0-97BC-E8B1780B6678}" destId="{7F74C09B-7566-4927-B630-B71D05E20170}" srcOrd="3" destOrd="0" presId="urn:microsoft.com/office/officeart/2008/layout/VerticalCurvedList"/>
    <dgm:cxn modelId="{C1FFB142-324B-4DD2-AE78-CBA599DE9756}" type="presParOf" srcId="{137C41DE-E372-45B8-B3AA-9B46213D8D6E}" destId="{02D819DF-1225-4DB3-8376-0B1E1D8664C4}" srcOrd="1" destOrd="0" presId="urn:microsoft.com/office/officeart/2008/layout/VerticalCurvedList"/>
    <dgm:cxn modelId="{73AC3FE9-D333-4396-9153-F42AD240005B}" type="presParOf" srcId="{137C41DE-E372-45B8-B3AA-9B46213D8D6E}" destId="{D5B881CD-FC74-45E2-8C3C-DC777F438672}" srcOrd="2" destOrd="0" presId="urn:microsoft.com/office/officeart/2008/layout/VerticalCurvedList"/>
    <dgm:cxn modelId="{EAFE3FEF-B038-4F8F-85AB-15061963AC91}" type="presParOf" srcId="{D5B881CD-FC74-45E2-8C3C-DC777F438672}" destId="{86188E03-536B-4053-804D-30916EA058A7}" srcOrd="0" destOrd="0" presId="urn:microsoft.com/office/officeart/2008/layout/VerticalCurvedList"/>
    <dgm:cxn modelId="{0B9B1B26-466A-4D5E-8AE6-677311DB101D}" type="presParOf" srcId="{137C41DE-E372-45B8-B3AA-9B46213D8D6E}" destId="{3B7E6073-FFE1-4F8F-B4AA-5E6E500E921E}" srcOrd="3" destOrd="0" presId="urn:microsoft.com/office/officeart/2008/layout/VerticalCurvedList"/>
    <dgm:cxn modelId="{8457CA02-3CD0-4448-8065-3EDA707C2D8F}" type="presParOf" srcId="{137C41DE-E372-45B8-B3AA-9B46213D8D6E}" destId="{6C57BD66-C8E3-42EC-BDBD-6089DF938320}" srcOrd="4" destOrd="0" presId="urn:microsoft.com/office/officeart/2008/layout/VerticalCurvedList"/>
    <dgm:cxn modelId="{9B1CF168-E7B8-4F35-A499-AEDB93A6A10B}" type="presParOf" srcId="{6C57BD66-C8E3-42EC-BDBD-6089DF938320}" destId="{F238B5DA-E53F-4402-8969-E81196695909}" srcOrd="0" destOrd="0" presId="urn:microsoft.com/office/officeart/2008/layout/VerticalCurvedList"/>
    <dgm:cxn modelId="{57DE85A1-C77C-4C01-98D8-13673C42A6AA}" type="presParOf" srcId="{137C41DE-E372-45B8-B3AA-9B46213D8D6E}" destId="{E0354659-FF9B-42CC-9E73-A9981D72F703}" srcOrd="5" destOrd="0" presId="urn:microsoft.com/office/officeart/2008/layout/VerticalCurvedList"/>
    <dgm:cxn modelId="{A5E596C8-35BF-4EAA-98FD-06121FAA91B1}" type="presParOf" srcId="{137C41DE-E372-45B8-B3AA-9B46213D8D6E}" destId="{C1D33942-2907-4D5D-8EFA-05F6B5667C43}" srcOrd="6" destOrd="0" presId="urn:microsoft.com/office/officeart/2008/layout/VerticalCurvedList"/>
    <dgm:cxn modelId="{8BF9E1B4-02EA-4B78-9B69-1E24DE35753C}" type="presParOf" srcId="{C1D33942-2907-4D5D-8EFA-05F6B5667C43}" destId="{19E61A3B-459B-4476-A315-F83A736CFE4F}" srcOrd="0" destOrd="0" presId="urn:microsoft.com/office/officeart/2008/layout/VerticalCurvedList"/>
    <dgm:cxn modelId="{EF69BF2B-EECA-4970-B2D7-8EB2D7AFC7EF}" type="presParOf" srcId="{137C41DE-E372-45B8-B3AA-9B46213D8D6E}" destId="{6C3BDFA7-D211-4EED-8C7E-1E556EFFDAB3}" srcOrd="7" destOrd="0" presId="urn:microsoft.com/office/officeart/2008/layout/VerticalCurvedList"/>
    <dgm:cxn modelId="{7128358E-4D35-4249-BDB8-9650E9042CEB}" type="presParOf" srcId="{137C41DE-E372-45B8-B3AA-9B46213D8D6E}" destId="{E9B7537E-48CA-46B5-B8FC-9D872E35EC47}" srcOrd="8" destOrd="0" presId="urn:microsoft.com/office/officeart/2008/layout/VerticalCurvedList"/>
    <dgm:cxn modelId="{D1F16E2B-8F8D-4F7E-947C-F44D7F703338}" type="presParOf" srcId="{E9B7537E-48CA-46B5-B8FC-9D872E35EC47}" destId="{E9539678-BEE4-4DB2-9A05-CAA9B7B1E1C9}" srcOrd="0" destOrd="0" presId="urn:microsoft.com/office/officeart/2008/layout/VerticalCurvedList"/>
    <dgm:cxn modelId="{7EE70662-C688-406F-BA35-403D219714AB}" type="presParOf" srcId="{137C41DE-E372-45B8-B3AA-9B46213D8D6E}" destId="{5441ACC4-16AA-46C2-9770-D438EBC574D8}" srcOrd="9" destOrd="0" presId="urn:microsoft.com/office/officeart/2008/layout/VerticalCurvedList"/>
    <dgm:cxn modelId="{F7DBCAD3-A891-4CCA-81C5-3D512726101D}" type="presParOf" srcId="{137C41DE-E372-45B8-B3AA-9B46213D8D6E}" destId="{40814A7E-9934-4600-8BEA-CEA9683197F7}" srcOrd="10" destOrd="0" presId="urn:microsoft.com/office/officeart/2008/layout/VerticalCurvedList"/>
    <dgm:cxn modelId="{342A978F-8C41-4327-AB11-3D5E71A771D4}" type="presParOf" srcId="{40814A7E-9934-4600-8BEA-CEA9683197F7}" destId="{27670BE6-65DA-4C8B-87C0-226FDD647BD9}" srcOrd="0" destOrd="0" presId="urn:microsoft.com/office/officeart/2008/layout/VerticalCurvedList"/>
    <dgm:cxn modelId="{2A946E30-E3D7-4801-AA5F-8468BEF47A45}" type="presParOf" srcId="{137C41DE-E372-45B8-B3AA-9B46213D8D6E}" destId="{095B443A-23F5-4E3E-83DF-157A5FEF8C17}" srcOrd="11" destOrd="0" presId="urn:microsoft.com/office/officeart/2008/layout/VerticalCurvedList"/>
    <dgm:cxn modelId="{BA79BE2A-8B57-4E8F-9D51-1B4AC7CCDBE4}" type="presParOf" srcId="{137C41DE-E372-45B8-B3AA-9B46213D8D6E}" destId="{18D0F970-1714-471D-9432-B98297A3B751}" srcOrd="12" destOrd="0" presId="urn:microsoft.com/office/officeart/2008/layout/VerticalCurvedList"/>
    <dgm:cxn modelId="{47FD4884-1931-4685-AE8C-426FDDD8F11B}" type="presParOf" srcId="{18D0F970-1714-471D-9432-B98297A3B751}" destId="{34CE2D99-A0D4-4939-9283-3882890DA80A}" srcOrd="0" destOrd="0" presId="urn:microsoft.com/office/officeart/2008/layout/VerticalCurvedList"/>
    <dgm:cxn modelId="{741F9B6D-9AD3-42E1-8447-7B17AF51FD62}" type="presParOf" srcId="{137C41DE-E372-45B8-B3AA-9B46213D8D6E}" destId="{A68622A5-E01E-486F-8885-B5131C0605A2}" srcOrd="13" destOrd="0" presId="urn:microsoft.com/office/officeart/2008/layout/VerticalCurvedList"/>
    <dgm:cxn modelId="{F9199BB8-645B-4FDE-9816-91FE2DD75573}" type="presParOf" srcId="{137C41DE-E372-45B8-B3AA-9B46213D8D6E}" destId="{A581AF6B-C59E-4E84-9F3E-D3AAA0602132}" srcOrd="14" destOrd="0" presId="urn:microsoft.com/office/officeart/2008/layout/VerticalCurvedList"/>
    <dgm:cxn modelId="{D1CDA4CF-C8AC-4029-91A5-E2142DC00B0E}" type="presParOf" srcId="{A581AF6B-C59E-4E84-9F3E-D3AAA0602132}" destId="{068453B4-00B1-48B5-AB8C-BB73DB1DD3D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317E65-82C7-4421-B9AA-13BFB10033D2}">
      <dsp:nvSpPr>
        <dsp:cNvPr id="0" name=""/>
        <dsp:cNvSpPr/>
      </dsp:nvSpPr>
      <dsp:spPr>
        <a:xfrm>
          <a:off x="3206487" y="3839731"/>
          <a:ext cx="125981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32D7240-C0C7-4DAB-933D-7BFE918EE658}">
      <dsp:nvSpPr>
        <dsp:cNvPr id="0" name=""/>
        <dsp:cNvSpPr/>
      </dsp:nvSpPr>
      <dsp:spPr>
        <a:xfrm>
          <a:off x="367893" y="128847"/>
          <a:ext cx="5150510" cy="4723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677" tIns="0" rIns="19467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Концептуальна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390950" y="151904"/>
        <a:ext cx="5104396" cy="426206"/>
      </dsp:txXfrm>
    </dsp:sp>
    <dsp:sp modelId="{74570250-ED7C-4367-AC3D-486BFF601178}">
      <dsp:nvSpPr>
        <dsp:cNvPr id="0" name=""/>
        <dsp:cNvSpPr/>
      </dsp:nvSpPr>
      <dsp:spPr>
        <a:xfrm>
          <a:off x="3011429" y="3854431"/>
          <a:ext cx="1186677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1470669"/>
              <a:satOff val="-2046"/>
              <a:lumOff val="-78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57292D4-95F0-4C2C-B92F-9EBE9DC54DF6}">
      <dsp:nvSpPr>
        <dsp:cNvPr id="0" name=""/>
        <dsp:cNvSpPr/>
      </dsp:nvSpPr>
      <dsp:spPr>
        <a:xfrm>
          <a:off x="367893" y="854607"/>
          <a:ext cx="5150510" cy="472320"/>
        </a:xfrm>
        <a:prstGeom prst="roundRect">
          <a:avLst/>
        </a:prstGeom>
        <a:gradFill rotWithShape="0">
          <a:gsLst>
            <a:gs pos="0">
              <a:schemeClr val="accent5">
                <a:hueOff val="-1470669"/>
                <a:satOff val="-2046"/>
                <a:lumOff val="-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470669"/>
                <a:satOff val="-2046"/>
                <a:lumOff val="-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470669"/>
                <a:satOff val="-2046"/>
                <a:lumOff val="-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677" tIns="0" rIns="19467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Інструментальна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390950" y="877664"/>
        <a:ext cx="5104396" cy="426206"/>
      </dsp:txXfrm>
    </dsp:sp>
    <dsp:sp modelId="{1FD48116-EEA5-414F-A17D-9AE32B4760EE}">
      <dsp:nvSpPr>
        <dsp:cNvPr id="0" name=""/>
        <dsp:cNvSpPr/>
      </dsp:nvSpPr>
      <dsp:spPr>
        <a:xfrm>
          <a:off x="3913652" y="3828205"/>
          <a:ext cx="14793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2941338"/>
              <a:satOff val="-4091"/>
              <a:lumOff val="-156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150127-C1B2-4304-A9F5-5DC1CC92F5E5}">
      <dsp:nvSpPr>
        <dsp:cNvPr id="0" name=""/>
        <dsp:cNvSpPr/>
      </dsp:nvSpPr>
      <dsp:spPr>
        <a:xfrm>
          <a:off x="367893" y="1580367"/>
          <a:ext cx="5150510" cy="472320"/>
        </a:xfrm>
        <a:prstGeom prst="roundRect">
          <a:avLst/>
        </a:prstGeom>
        <a:gradFill rotWithShape="0">
          <a:gsLst>
            <a:gs pos="0">
              <a:schemeClr val="accent5">
                <a:hueOff val="-2941338"/>
                <a:satOff val="-4091"/>
                <a:lumOff val="-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941338"/>
                <a:satOff val="-4091"/>
                <a:lumOff val="-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941338"/>
                <a:satOff val="-4091"/>
                <a:lumOff val="-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677" tIns="0" rIns="19467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Інтегрована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390950" y="1603424"/>
        <a:ext cx="5104396" cy="426206"/>
      </dsp:txXfrm>
    </dsp:sp>
    <dsp:sp modelId="{CFE865A4-48B8-497F-A3EC-8AFE9C897FEB}">
      <dsp:nvSpPr>
        <dsp:cNvPr id="0" name=""/>
        <dsp:cNvSpPr/>
      </dsp:nvSpPr>
      <dsp:spPr>
        <a:xfrm>
          <a:off x="4206274" y="3798065"/>
          <a:ext cx="1186677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4412007"/>
              <a:satOff val="-6137"/>
              <a:lumOff val="-235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3FD608A-2C90-43B2-8BA7-D644AE6D23B1}">
      <dsp:nvSpPr>
        <dsp:cNvPr id="0" name=""/>
        <dsp:cNvSpPr/>
      </dsp:nvSpPr>
      <dsp:spPr>
        <a:xfrm>
          <a:off x="367893" y="2306127"/>
          <a:ext cx="5150510" cy="472320"/>
        </a:xfrm>
        <a:prstGeom prst="roundRect">
          <a:avLst/>
        </a:prstGeom>
        <a:gradFill rotWithShape="0">
          <a:gsLst>
            <a:gs pos="0">
              <a:schemeClr val="accent5">
                <a:hueOff val="-4412007"/>
                <a:satOff val="-6137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412007"/>
                <a:satOff val="-6137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412007"/>
                <a:satOff val="-6137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677" tIns="0" rIns="19467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Контекстуальна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390950" y="2329184"/>
        <a:ext cx="5104396" cy="426206"/>
      </dsp:txXfrm>
    </dsp:sp>
    <dsp:sp modelId="{DD4E2762-B45E-4FFB-9EBC-40103F3A96B4}">
      <dsp:nvSpPr>
        <dsp:cNvPr id="0" name=""/>
        <dsp:cNvSpPr/>
      </dsp:nvSpPr>
      <dsp:spPr>
        <a:xfrm>
          <a:off x="2159020" y="3098528"/>
          <a:ext cx="189384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5882677"/>
              <a:satOff val="-8182"/>
              <a:lumOff val="-313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EA993ED-1637-4287-B6A5-C934D6A75BD3}">
      <dsp:nvSpPr>
        <dsp:cNvPr id="0" name=""/>
        <dsp:cNvSpPr/>
      </dsp:nvSpPr>
      <dsp:spPr>
        <a:xfrm>
          <a:off x="380085" y="3056269"/>
          <a:ext cx="5150510" cy="472320"/>
        </a:xfrm>
        <a:prstGeom prst="roundRect">
          <a:avLst/>
        </a:prstGeom>
        <a:gradFill rotWithShape="0">
          <a:gsLst>
            <a:gs pos="0">
              <a:schemeClr val="accent5">
                <a:hueOff val="-5882677"/>
                <a:satOff val="-8182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882677"/>
                <a:satOff val="-8182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882677"/>
                <a:satOff val="-8182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677" tIns="0" rIns="19467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Адаптивна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403142" y="3079326"/>
        <a:ext cx="5104396" cy="426206"/>
      </dsp:txXfrm>
    </dsp:sp>
    <dsp:sp modelId="{E6E81BD7-3AA9-4DAE-85D2-43FBD41B8B5A}">
      <dsp:nvSpPr>
        <dsp:cNvPr id="0" name=""/>
        <dsp:cNvSpPr/>
      </dsp:nvSpPr>
      <dsp:spPr>
        <a:xfrm>
          <a:off x="1999501" y="3798735"/>
          <a:ext cx="347880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7353345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0A1108-EB1D-4E91-B5E5-12FE33DB42FB}">
      <dsp:nvSpPr>
        <dsp:cNvPr id="0" name=""/>
        <dsp:cNvSpPr/>
      </dsp:nvSpPr>
      <dsp:spPr>
        <a:xfrm>
          <a:off x="294741" y="3769838"/>
          <a:ext cx="5150510" cy="472320"/>
        </a:xfrm>
        <a:prstGeom prst="roundRect">
          <a:avLst/>
        </a:prstGeom>
        <a:gradFill rotWithShape="0">
          <a:gsLst>
            <a:gs pos="0">
              <a:schemeClr val="accent5">
                <a:hueOff val="-7353345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5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5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677" tIns="0" rIns="19467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Комунікативна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317798" y="3792895"/>
        <a:ext cx="5104396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24AE67-AC21-4051-9C02-C4F5CBCF651C}">
      <dsp:nvSpPr>
        <dsp:cNvPr id="0" name=""/>
        <dsp:cNvSpPr/>
      </dsp:nvSpPr>
      <dsp:spPr>
        <a:xfrm>
          <a:off x="-6102341" y="-934303"/>
          <a:ext cx="7269206" cy="7269206"/>
        </a:xfrm>
        <a:prstGeom prst="blockArc">
          <a:avLst>
            <a:gd name="adj1" fmla="val 18900000"/>
            <a:gd name="adj2" fmla="val 2700000"/>
            <a:gd name="adj3" fmla="val 297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D819DF-1225-4DB3-8376-0B1E1D8664C4}">
      <dsp:nvSpPr>
        <dsp:cNvPr id="0" name=""/>
        <dsp:cNvSpPr/>
      </dsp:nvSpPr>
      <dsp:spPr>
        <a:xfrm>
          <a:off x="378852" y="245511"/>
          <a:ext cx="7685953" cy="49080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9578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Спеціальна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378852" y="245511"/>
        <a:ext cx="7685953" cy="490806"/>
      </dsp:txXfrm>
    </dsp:sp>
    <dsp:sp modelId="{86188E03-536B-4053-804D-30916EA058A7}">
      <dsp:nvSpPr>
        <dsp:cNvPr id="0" name=""/>
        <dsp:cNvSpPr/>
      </dsp:nvSpPr>
      <dsp:spPr>
        <a:xfrm>
          <a:off x="72098" y="184160"/>
          <a:ext cx="613508" cy="6135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7E6073-FFE1-4F8F-B4AA-5E6E500E921E}">
      <dsp:nvSpPr>
        <dsp:cNvPr id="0" name=""/>
        <dsp:cNvSpPr/>
      </dsp:nvSpPr>
      <dsp:spPr>
        <a:xfrm>
          <a:off x="823321" y="982153"/>
          <a:ext cx="7241484" cy="490806"/>
        </a:xfrm>
        <a:prstGeom prst="rect">
          <a:avLst/>
        </a:prstGeom>
        <a:gradFill rotWithShape="0">
          <a:gsLst>
            <a:gs pos="0">
              <a:schemeClr val="accent4">
                <a:hueOff val="1732616"/>
                <a:satOff val="-7995"/>
                <a:lumOff val="29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732616"/>
                <a:satOff val="-7995"/>
                <a:lumOff val="29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732616"/>
                <a:satOff val="-7995"/>
                <a:lumOff val="29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9578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Методична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823321" y="982153"/>
        <a:ext cx="7241484" cy="490806"/>
      </dsp:txXfrm>
    </dsp:sp>
    <dsp:sp modelId="{F238B5DA-E53F-4402-8969-E81196695909}">
      <dsp:nvSpPr>
        <dsp:cNvPr id="0" name=""/>
        <dsp:cNvSpPr/>
      </dsp:nvSpPr>
      <dsp:spPr>
        <a:xfrm>
          <a:off x="516567" y="920802"/>
          <a:ext cx="613508" cy="6135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1732616"/>
              <a:satOff val="-7995"/>
              <a:lumOff val="29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0354659-FF9B-42CC-9E73-A9981D72F703}">
      <dsp:nvSpPr>
        <dsp:cNvPr id="0" name=""/>
        <dsp:cNvSpPr/>
      </dsp:nvSpPr>
      <dsp:spPr>
        <a:xfrm>
          <a:off x="1066888" y="1718254"/>
          <a:ext cx="6997917" cy="490806"/>
        </a:xfrm>
        <a:prstGeom prst="rect">
          <a:avLst/>
        </a:prstGeom>
        <a:gradFill rotWithShape="0">
          <a:gsLst>
            <a:gs pos="0">
              <a:schemeClr val="accent4">
                <a:hueOff val="3465231"/>
                <a:satOff val="-15989"/>
                <a:lumOff val="5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465231"/>
                <a:satOff val="-15989"/>
                <a:lumOff val="5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465231"/>
                <a:satOff val="-15989"/>
                <a:lumOff val="5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9578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Психолого-педагогічна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1066888" y="1718254"/>
        <a:ext cx="6997917" cy="490806"/>
      </dsp:txXfrm>
    </dsp:sp>
    <dsp:sp modelId="{19E61A3B-459B-4476-A315-F83A736CFE4F}">
      <dsp:nvSpPr>
        <dsp:cNvPr id="0" name=""/>
        <dsp:cNvSpPr/>
      </dsp:nvSpPr>
      <dsp:spPr>
        <a:xfrm>
          <a:off x="760134" y="1656904"/>
          <a:ext cx="613508" cy="6135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C3BDFA7-D211-4EED-8C7E-1E556EFFDAB3}">
      <dsp:nvSpPr>
        <dsp:cNvPr id="0" name=""/>
        <dsp:cNvSpPr/>
      </dsp:nvSpPr>
      <dsp:spPr>
        <a:xfrm>
          <a:off x="1144657" y="2454896"/>
          <a:ext cx="6920148" cy="490806"/>
        </a:xfrm>
        <a:prstGeom prst="rect">
          <a:avLst/>
        </a:prstGeom>
        <a:gradFill rotWithShape="0">
          <a:gsLst>
            <a:gs pos="0">
              <a:schemeClr val="accent4">
                <a:hueOff val="5197847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7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7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9578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Диференційовано-педагогічна</a:t>
          </a: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 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1144657" y="2454896"/>
        <a:ext cx="6920148" cy="490806"/>
      </dsp:txXfrm>
    </dsp:sp>
    <dsp:sp modelId="{E9539678-BEE4-4DB2-9A05-CAA9B7B1E1C9}">
      <dsp:nvSpPr>
        <dsp:cNvPr id="0" name=""/>
        <dsp:cNvSpPr/>
      </dsp:nvSpPr>
      <dsp:spPr>
        <a:xfrm>
          <a:off x="837903" y="2393545"/>
          <a:ext cx="613508" cy="6135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5197847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441ACC4-16AA-46C2-9770-D438EBC574D8}">
      <dsp:nvSpPr>
        <dsp:cNvPr id="0" name=""/>
        <dsp:cNvSpPr/>
      </dsp:nvSpPr>
      <dsp:spPr>
        <a:xfrm>
          <a:off x="1066888" y="3191538"/>
          <a:ext cx="6997917" cy="490806"/>
        </a:xfrm>
        <a:prstGeom prst="rect">
          <a:avLst/>
        </a:prstGeom>
        <a:gradFill rotWithShape="0">
          <a:gsLst>
            <a:gs pos="0">
              <a:schemeClr val="accent4">
                <a:hueOff val="6930462"/>
                <a:satOff val="-31979"/>
                <a:lumOff val="1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930462"/>
                <a:satOff val="-31979"/>
                <a:lumOff val="1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930462"/>
                <a:satOff val="-31979"/>
                <a:lumOff val="1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9578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Аутопсихологічна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1066888" y="3191538"/>
        <a:ext cx="6997917" cy="490806"/>
      </dsp:txXfrm>
    </dsp:sp>
    <dsp:sp modelId="{27670BE6-65DA-4C8B-87C0-226FDD647BD9}">
      <dsp:nvSpPr>
        <dsp:cNvPr id="0" name=""/>
        <dsp:cNvSpPr/>
      </dsp:nvSpPr>
      <dsp:spPr>
        <a:xfrm>
          <a:off x="760134" y="3130187"/>
          <a:ext cx="613508" cy="6135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6930462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95B443A-23F5-4E3E-83DF-157A5FEF8C17}">
      <dsp:nvSpPr>
        <dsp:cNvPr id="0" name=""/>
        <dsp:cNvSpPr/>
      </dsp:nvSpPr>
      <dsp:spPr>
        <a:xfrm>
          <a:off x="823321" y="3927640"/>
          <a:ext cx="7241484" cy="490806"/>
        </a:xfrm>
        <a:prstGeom prst="rect">
          <a:avLst/>
        </a:prstGeom>
        <a:gradFill rotWithShape="0">
          <a:gsLst>
            <a:gs pos="0">
              <a:schemeClr val="accent4">
                <a:hueOff val="8663078"/>
                <a:satOff val="-39973"/>
                <a:lumOff val="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8663078"/>
                <a:satOff val="-39973"/>
                <a:lumOff val="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8663078"/>
                <a:satOff val="-39973"/>
                <a:lumOff val="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9578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Загальнокультурна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823321" y="3927640"/>
        <a:ext cx="7241484" cy="490806"/>
      </dsp:txXfrm>
    </dsp:sp>
    <dsp:sp modelId="{34CE2D99-A0D4-4939-9283-3882890DA80A}">
      <dsp:nvSpPr>
        <dsp:cNvPr id="0" name=""/>
        <dsp:cNvSpPr/>
      </dsp:nvSpPr>
      <dsp:spPr>
        <a:xfrm>
          <a:off x="516567" y="3866289"/>
          <a:ext cx="613508" cy="6135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8663078"/>
              <a:satOff val="-39973"/>
              <a:lumOff val="147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68622A5-E01E-486F-8885-B5131C0605A2}">
      <dsp:nvSpPr>
        <dsp:cNvPr id="0" name=""/>
        <dsp:cNvSpPr/>
      </dsp:nvSpPr>
      <dsp:spPr>
        <a:xfrm>
          <a:off x="378852" y="4664282"/>
          <a:ext cx="7685953" cy="490806"/>
        </a:xfrm>
        <a:prstGeom prst="rect">
          <a:avLst/>
        </a:prstGeom>
        <a:gradFill rotWithShape="0">
          <a:gsLst>
            <a:gs pos="0">
              <a:schemeClr val="accent4">
                <a:hueOff val="10395693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3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3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9578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Валеологічна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378852" y="4664282"/>
        <a:ext cx="7685953" cy="490806"/>
      </dsp:txXfrm>
    </dsp:sp>
    <dsp:sp modelId="{068453B4-00B1-48B5-AB8C-BB73DB1DD3DA}">
      <dsp:nvSpPr>
        <dsp:cNvPr id="0" name=""/>
        <dsp:cNvSpPr/>
      </dsp:nvSpPr>
      <dsp:spPr>
        <a:xfrm>
          <a:off x="72098" y="4602931"/>
          <a:ext cx="613508" cy="6135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10395693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29.10.2018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29.10.2018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29.10.2018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29.10.2018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29.10.2018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29.10.2018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29.10.2018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392" y="1664208"/>
            <a:ext cx="5126736" cy="38450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41" y="719328"/>
            <a:ext cx="5868416" cy="44013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584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88195" y="1002047"/>
            <a:ext cx="37589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006600"/>
                </a:solidFill>
                <a:latin typeface="Book Antiqua" pitchFamily="18" charset="0"/>
              </a:rPr>
              <a:t>Компетентність</a:t>
            </a:r>
            <a:endParaRPr lang="ru-RU" sz="3200" b="1" dirty="0">
              <a:solidFill>
                <a:srgbClr val="006600"/>
              </a:solidFill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1247269" y="1549894"/>
            <a:ext cx="6840760" cy="1449338"/>
          </a:xfrm>
          <a:prstGeom prst="downArrowCallou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Компетентность -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це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коло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повноважень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будь-якої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посадової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особи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чи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органу,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володіння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знаннями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досвідом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у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певній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галузі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1247269" y="2996952"/>
            <a:ext cx="6840760" cy="1648200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Педагогична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компетентність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вчителя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–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це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єдність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його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теоретичної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та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практичної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готовності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до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здійснення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педагогічної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діяльності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 </a:t>
            </a: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1456992" y="4687832"/>
            <a:ext cx="6840760" cy="1505704"/>
          </a:xfrm>
          <a:prstGeom prst="downArrowCallout">
            <a:avLst>
              <a:gd name="adj1" fmla="val 20904"/>
              <a:gd name="adj2" fmla="val 0"/>
              <a:gd name="adj3" fmla="val 25000"/>
              <a:gd name="adj4" fmla="val 6497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Професійна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компетентність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педагога -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це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особистісні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можливості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вчителя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які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дозволяють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йому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самостійно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й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ефективно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реалізувати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цілі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педагогічного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процесу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852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912369" y="56724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dirty="0" smtClean="0">
                <a:solidFill>
                  <a:srgbClr val="006600"/>
                </a:solidFill>
                <a:latin typeface="Book Antiqua" pitchFamily="18" charset="0"/>
              </a:rPr>
              <a:t>Складові професійної компетентності</a:t>
            </a:r>
            <a:endParaRPr lang="ru-RU" sz="3600" b="1" dirty="0">
              <a:solidFill>
                <a:srgbClr val="006600"/>
              </a:solidFill>
              <a:latin typeface="Book Antiqua" pitchFamily="18" charset="0"/>
            </a:endParaRP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2939769"/>
              </p:ext>
            </p:extLst>
          </p:nvPr>
        </p:nvGraphicFramePr>
        <p:xfrm>
          <a:off x="1921257" y="1438656"/>
          <a:ext cx="7357872" cy="4525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6852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694688" y="542862"/>
            <a:ext cx="6522720" cy="9221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 smtClean="0">
                <a:solidFill>
                  <a:srgbClr val="006600"/>
                </a:solidFill>
                <a:latin typeface="Book Antiqua" pitchFamily="18" charset="0"/>
              </a:rPr>
              <a:t>Види </a:t>
            </a:r>
          </a:p>
          <a:p>
            <a:r>
              <a:rPr lang="uk-UA" sz="3200" b="1" dirty="0" smtClean="0">
                <a:solidFill>
                  <a:srgbClr val="006600"/>
                </a:solidFill>
                <a:latin typeface="Book Antiqua" pitchFamily="18" charset="0"/>
              </a:rPr>
              <a:t>педагогічної компетентності</a:t>
            </a:r>
            <a:endParaRPr lang="ru-RU" sz="3200" b="1" dirty="0">
              <a:solidFill>
                <a:srgbClr val="006600"/>
              </a:solidFill>
              <a:latin typeface="Book Antiqua" pitchFamily="18" charset="0"/>
            </a:endParaRP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9476988"/>
              </p:ext>
            </p:extLst>
          </p:nvPr>
        </p:nvGraphicFramePr>
        <p:xfrm>
          <a:off x="734624" y="1196752"/>
          <a:ext cx="8136904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6852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400" b="1" dirty="0" smtClean="0">
                <a:solidFill>
                  <a:srgbClr val="006600"/>
                </a:solidFill>
                <a:latin typeface="Book Antiqua" pitchFamily="18" charset="0"/>
              </a:rPr>
              <a:t>Навчаючи - вчуся</a:t>
            </a:r>
            <a:endParaRPr lang="ru-RU" sz="4400" b="1" dirty="0">
              <a:solidFill>
                <a:srgbClr val="006600"/>
              </a:solidFill>
              <a:latin typeface="Book Antiqua" pitchFamily="18" charset="0"/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400" y="1556792"/>
            <a:ext cx="3905689" cy="4863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852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 err="1" smtClean="0">
                <a:solidFill>
                  <a:srgbClr val="006600"/>
                </a:solidFill>
                <a:latin typeface="Book Antiqua" pitchFamily="18" charset="0"/>
              </a:rPr>
              <a:t>Аналітичні</a:t>
            </a:r>
            <a:r>
              <a:rPr lang="ru-RU" sz="4400" dirty="0" smtClean="0">
                <a:solidFill>
                  <a:srgbClr val="006600"/>
                </a:solidFill>
                <a:latin typeface="Book Antiqua" pitchFamily="18" charset="0"/>
              </a:rPr>
              <a:t> </a:t>
            </a:r>
            <a:r>
              <a:rPr lang="ru-RU" sz="4400" dirty="0" err="1" smtClean="0">
                <a:solidFill>
                  <a:srgbClr val="006600"/>
                </a:solidFill>
                <a:latin typeface="Book Antiqua" pitchFamily="18" charset="0"/>
              </a:rPr>
              <a:t>вміння</a:t>
            </a:r>
            <a:endParaRPr lang="ru-RU" sz="4400" dirty="0">
              <a:solidFill>
                <a:srgbClr val="006600"/>
              </a:solidFill>
              <a:latin typeface="Book Antiqua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912369" y="1607104"/>
            <a:ext cx="8229600" cy="48531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Вміння аналізувати педагогічні явища.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Осмислити роль кожного елемента в структурі цілого й у взаємодії з іншими.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Знаходити в педагогічній теорії положення, висновки, закономірності, що відповідають логіці певного явища.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Правильно діагностувати педагогічне явище.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Формулювати стрижневе педагогічне завдання (проблему).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Font typeface="Wingdings" pitchFamily="2" charset="2"/>
              <a:buChar char="v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Знаходити способи оптимального вирішення педагогічного завдання. </a:t>
            </a:r>
            <a:endParaRPr lang="ru-RU" b="1" dirty="0">
              <a:latin typeface="Cambria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6852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err="1" smtClean="0">
                <a:solidFill>
                  <a:srgbClr val="006600"/>
                </a:solidFill>
                <a:latin typeface="Book Antiqua" pitchFamily="18" charset="0"/>
              </a:rPr>
              <a:t>Прогностичні</a:t>
            </a:r>
            <a:r>
              <a:rPr lang="ru-RU" sz="4400" b="1" dirty="0" smtClean="0">
                <a:solidFill>
                  <a:srgbClr val="006600"/>
                </a:solidFill>
                <a:latin typeface="Book Antiqua" pitchFamily="18" charset="0"/>
              </a:rPr>
              <a:t> </a:t>
            </a:r>
            <a:r>
              <a:rPr lang="ru-RU" sz="4400" b="1" dirty="0" err="1" smtClean="0">
                <a:solidFill>
                  <a:srgbClr val="006600"/>
                </a:solidFill>
                <a:latin typeface="Book Antiqua" pitchFamily="18" charset="0"/>
              </a:rPr>
              <a:t>вміння</a:t>
            </a:r>
            <a:endParaRPr lang="ru-RU" sz="4400" b="1" dirty="0">
              <a:solidFill>
                <a:srgbClr val="006600"/>
              </a:solidFill>
              <a:latin typeface="Book Antiqua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107441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Постановка педагогічних цілей і задач.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Вибирання способів досягнення цілей і завдань.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Передбачення результату.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Передбачення можливих відхилень і небажаних явищ.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Визначення етапів педагогічного процесу.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Оцінювання передбачуваних витрат засобів.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lnSpc>
                <a:spcPct val="150000"/>
              </a:lnSpc>
              <a:spcAft>
                <a:spcPts val="1000"/>
              </a:spcAft>
              <a:buFont typeface="Wingdings" pitchFamily="2" charset="2"/>
              <a:buChar char="v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Планування змісту взаємодії учасників педагогічного процесу.</a:t>
            </a:r>
            <a:endParaRPr lang="ru-RU" b="1" dirty="0">
              <a:latin typeface="Cambria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6852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err="1" smtClean="0">
                <a:solidFill>
                  <a:srgbClr val="006600"/>
                </a:solidFill>
                <a:latin typeface="Book Antiqua" pitchFamily="18" charset="0"/>
              </a:rPr>
              <a:t>Проективні</a:t>
            </a:r>
            <a:r>
              <a:rPr lang="ru-RU" sz="4400" b="1" dirty="0" smtClean="0">
                <a:solidFill>
                  <a:srgbClr val="006600"/>
                </a:solidFill>
                <a:latin typeface="Book Antiqua" pitchFamily="18" charset="0"/>
              </a:rPr>
              <a:t> </a:t>
            </a:r>
            <a:r>
              <a:rPr lang="ru-RU" sz="4400" b="1" dirty="0" err="1" smtClean="0">
                <a:solidFill>
                  <a:srgbClr val="006600"/>
                </a:solidFill>
                <a:latin typeface="Book Antiqua" pitchFamily="18" charset="0"/>
              </a:rPr>
              <a:t>вміння</a:t>
            </a:r>
            <a:endParaRPr lang="ru-RU" sz="4400" b="1" dirty="0">
              <a:solidFill>
                <a:srgbClr val="006600"/>
              </a:solidFill>
              <a:latin typeface="Book Antiqua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993648" y="1417638"/>
            <a:ext cx="8291264" cy="5040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itchFamily="2" charset="2"/>
              <a:buChar char="v"/>
              <a:tabLst>
                <a:tab pos="1233170" algn="l"/>
              </a:tabLst>
            </a:pPr>
            <a:r>
              <a:rPr lang="uk-UA" sz="2000" b="1" dirty="0" smtClean="0">
                <a:latin typeface="Cambria"/>
                <a:ea typeface="Calibri"/>
                <a:cs typeface="Times New Roman"/>
              </a:rPr>
              <a:t>Переведення цілі та змісту освіти й виховання в конкретні педагогічні завдання.</a:t>
            </a:r>
            <a:endParaRPr lang="ru-RU" sz="2000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buFont typeface="Wingdings" pitchFamily="2" charset="2"/>
              <a:buChar char="v"/>
              <a:tabLst>
                <a:tab pos="1233170" algn="l"/>
              </a:tabLst>
            </a:pPr>
            <a:r>
              <a:rPr lang="uk-UA" sz="2000" b="1" dirty="0" smtClean="0">
                <a:latin typeface="Cambria"/>
                <a:ea typeface="Calibri"/>
                <a:cs typeface="Times New Roman"/>
              </a:rPr>
              <a:t>Обґрунтування способів поетапної реалізації педагогічних завдань.</a:t>
            </a:r>
            <a:endParaRPr lang="ru-RU" sz="2000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buFont typeface="Wingdings" pitchFamily="2" charset="2"/>
              <a:buChar char="v"/>
              <a:tabLst>
                <a:tab pos="1233170" algn="l"/>
              </a:tabLst>
            </a:pPr>
            <a:r>
              <a:rPr lang="uk-UA" sz="2000" b="1" dirty="0" smtClean="0">
                <a:latin typeface="Cambria"/>
                <a:ea typeface="Calibri"/>
                <a:cs typeface="Times New Roman"/>
              </a:rPr>
              <a:t>Планування змісту та видів діяльності учасників педагогічного процесу з урахуванням їх потреб та інтересів, можливостей матеріальної бази, власного досвіду й особистісно-ділових якостей.</a:t>
            </a:r>
            <a:endParaRPr lang="ru-RU" sz="2000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buFont typeface="Wingdings" pitchFamily="2" charset="2"/>
              <a:buChar char="v"/>
              <a:tabLst>
                <a:tab pos="1233170" algn="l"/>
              </a:tabLst>
            </a:pPr>
            <a:r>
              <a:rPr lang="uk-UA" sz="2000" b="1" dirty="0" smtClean="0">
                <a:latin typeface="Cambria"/>
                <a:ea typeface="Calibri"/>
                <a:cs typeface="Times New Roman"/>
              </a:rPr>
              <a:t>Планування індивідуальної роботи з учнями з метою розвитку їх здібностей, сил і дарувань.</a:t>
            </a:r>
            <a:endParaRPr lang="ru-RU" sz="2000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buFont typeface="Wingdings" pitchFamily="2" charset="2"/>
              <a:buChar char="v"/>
              <a:tabLst>
                <a:tab pos="1233170" algn="l"/>
              </a:tabLst>
            </a:pPr>
            <a:r>
              <a:rPr lang="uk-UA" sz="2000" b="1" dirty="0" smtClean="0">
                <a:latin typeface="Cambria"/>
                <a:ea typeface="Calibri"/>
                <a:cs typeface="Times New Roman"/>
              </a:rPr>
              <a:t>Планування системи прийомів стимулювання активності учнів.</a:t>
            </a:r>
            <a:endParaRPr lang="ru-RU" sz="2000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spcAft>
                <a:spcPts val="1000"/>
              </a:spcAft>
              <a:buFont typeface="Wingdings" pitchFamily="2" charset="2"/>
              <a:buChar char="v"/>
              <a:tabLst>
                <a:tab pos="1233170" algn="l"/>
              </a:tabLst>
            </a:pPr>
            <a:r>
              <a:rPr lang="uk-UA" sz="2000" b="1" dirty="0" smtClean="0">
                <a:latin typeface="Cambria"/>
                <a:ea typeface="Calibri"/>
                <a:cs typeface="Times New Roman"/>
              </a:rPr>
              <a:t>Планування розвитку виховного середовища та зв’язків із батьками й громадськістю. </a:t>
            </a:r>
            <a:endParaRPr lang="ru-RU" sz="2000" b="1" dirty="0">
              <a:latin typeface="Cambria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6852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 err="1" smtClean="0">
                <a:solidFill>
                  <a:srgbClr val="006600"/>
                </a:solidFill>
                <a:latin typeface="Book Antiqua" pitchFamily="18" charset="0"/>
              </a:rPr>
              <a:t>Рефлексивні</a:t>
            </a:r>
            <a:r>
              <a:rPr lang="ru-RU" sz="4400" b="1" dirty="0" smtClean="0">
                <a:solidFill>
                  <a:srgbClr val="006600"/>
                </a:solidFill>
                <a:latin typeface="Book Antiqua" pitchFamily="18" charset="0"/>
              </a:rPr>
              <a:t> </a:t>
            </a:r>
            <a:r>
              <a:rPr lang="ru-RU" sz="4400" b="1" dirty="0" err="1" smtClean="0">
                <a:solidFill>
                  <a:srgbClr val="006600"/>
                </a:solidFill>
                <a:latin typeface="Book Antiqua" pitchFamily="18" charset="0"/>
              </a:rPr>
              <a:t>вміння</a:t>
            </a:r>
            <a:endParaRPr lang="ru-RU" sz="4400" b="1" dirty="0">
              <a:solidFill>
                <a:srgbClr val="006600"/>
              </a:solidFill>
              <a:latin typeface="Book Antiqua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292352" y="1612710"/>
            <a:ext cx="7754112" cy="4392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itchFamily="2" charset="2"/>
              <a:buChar char="v"/>
            </a:pPr>
            <a:r>
              <a:rPr lang="uk-UA" sz="2000" b="1" dirty="0" smtClean="0">
                <a:latin typeface="Cambria"/>
                <a:ea typeface="Calibri"/>
                <a:cs typeface="Times New Roman"/>
              </a:rPr>
              <a:t>Правильність постановки цілей, їх трансформація в конкретні завдання.</a:t>
            </a:r>
            <a:endParaRPr lang="ru-RU" sz="2000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buFont typeface="Wingdings" pitchFamily="2" charset="2"/>
              <a:buChar char="v"/>
            </a:pPr>
            <a:r>
              <a:rPr lang="uk-UA" sz="2000" b="1" dirty="0" smtClean="0">
                <a:latin typeface="Cambria"/>
                <a:ea typeface="Calibri"/>
                <a:cs typeface="Times New Roman"/>
              </a:rPr>
              <a:t>Адекватність комплексу визначених завдань наявним умовам.</a:t>
            </a:r>
            <a:endParaRPr lang="ru-RU" sz="2000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buFont typeface="Wingdings" pitchFamily="2" charset="2"/>
              <a:buChar char="v"/>
            </a:pPr>
            <a:r>
              <a:rPr lang="uk-UA" sz="2000" b="1" dirty="0" smtClean="0">
                <a:latin typeface="Cambria"/>
                <a:ea typeface="Calibri"/>
                <a:cs typeface="Times New Roman"/>
              </a:rPr>
              <a:t>Відповідність змісту діяльності вихованців поставленим завданням.</a:t>
            </a:r>
            <a:endParaRPr lang="ru-RU" sz="2000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buFont typeface="Wingdings" pitchFamily="2" charset="2"/>
              <a:buChar char="v"/>
            </a:pPr>
            <a:r>
              <a:rPr lang="uk-UA" sz="2000" b="1" dirty="0" smtClean="0">
                <a:latin typeface="Cambria"/>
                <a:ea typeface="Calibri"/>
                <a:cs typeface="Times New Roman"/>
              </a:rPr>
              <a:t>Ефективність застосування методів, прийомів і способів педагогічної діяльності.</a:t>
            </a:r>
            <a:endParaRPr lang="ru-RU" sz="2000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buFont typeface="Wingdings" pitchFamily="2" charset="2"/>
              <a:buChar char="v"/>
            </a:pPr>
            <a:r>
              <a:rPr lang="uk-UA" sz="2000" b="1" dirty="0" smtClean="0">
                <a:latin typeface="Cambria"/>
                <a:ea typeface="Calibri"/>
                <a:cs typeface="Times New Roman"/>
              </a:rPr>
              <a:t>Відповідність застосовуваних організаційних форма віковим особливостям учнів, рівневі його розвитку, змісту матеріалу тощо.</a:t>
            </a:r>
            <a:endParaRPr lang="ru-RU" sz="2000" b="1" dirty="0" smtClean="0">
              <a:latin typeface="Cambria"/>
              <a:ea typeface="Calibri"/>
              <a:cs typeface="Times New Roman"/>
            </a:endParaRPr>
          </a:p>
          <a:p>
            <a:pPr marL="342900" indent="-342900" algn="l">
              <a:spcAft>
                <a:spcPts val="1000"/>
              </a:spcAft>
              <a:buFont typeface="Wingdings" pitchFamily="2" charset="2"/>
              <a:buChar char="v"/>
            </a:pPr>
            <a:r>
              <a:rPr lang="uk-UA" sz="2000" b="1" dirty="0" smtClean="0">
                <a:latin typeface="Cambria"/>
                <a:ea typeface="Calibri"/>
                <a:cs typeface="Times New Roman"/>
              </a:rPr>
              <a:t>Причини успіхів та невдач, помилок і труднощів у процесі реалізації поставлених завдань навчання й виховання.</a:t>
            </a:r>
            <a:endParaRPr lang="ru-RU" sz="2000" b="1" dirty="0">
              <a:latin typeface="Cambria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6852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Объект 2"/>
          <p:cNvSpPr txBox="1">
            <a:spLocks/>
          </p:cNvSpPr>
          <p:nvPr/>
        </p:nvSpPr>
        <p:spPr>
          <a:xfrm>
            <a:off x="1121664" y="908720"/>
            <a:ext cx="7796784" cy="558961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uk-UA" sz="4600" b="1" i="1" dirty="0" smtClean="0">
                <a:solidFill>
                  <a:srgbClr val="006600"/>
                </a:solidFill>
                <a:latin typeface="Cambria"/>
                <a:ea typeface="Calibri"/>
                <a:cs typeface="Times New Roman"/>
              </a:rPr>
              <a:t>Основні показники педагогічної компетентності вчителя – це  передусім…</a:t>
            </a:r>
            <a:endParaRPr lang="ru-RU" sz="4600" b="1" dirty="0" smtClean="0">
              <a:solidFill>
                <a:srgbClr val="006600"/>
              </a:solidFill>
              <a:latin typeface="Cambria"/>
              <a:ea typeface="Calibri"/>
              <a:cs typeface="Times New Roman"/>
            </a:endParaRPr>
          </a:p>
          <a:p>
            <a:pPr algn="l">
              <a:lnSpc>
                <a:spcPct val="120000"/>
              </a:lnSpc>
              <a:buFont typeface="Wingdings"/>
              <a:buChar char="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Особистісні якості, особливо перетворювальні та психологічні.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 algn="just">
              <a:lnSpc>
                <a:spcPct val="120000"/>
              </a:lnSpc>
              <a:buFont typeface="Wingdings"/>
              <a:buChar char="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Усвідомлення ролі педагога у  вихованні громадянина, патріота.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 algn="just">
              <a:lnSpc>
                <a:spcPct val="120000"/>
              </a:lnSpc>
              <a:buFont typeface="Wingdings"/>
              <a:buChar char="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Безперервне підвищення загальної та професійної культури.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 algn="just">
              <a:lnSpc>
                <a:spcPct val="120000"/>
              </a:lnSpc>
              <a:buFont typeface="Wingdings"/>
              <a:buChar char="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Пошукова діяльність педагога.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 algn="just">
              <a:lnSpc>
                <a:spcPct val="120000"/>
              </a:lnSpc>
              <a:buFont typeface="Wingdings"/>
              <a:buChar char="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Володіння методами педагогічного дослідження.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 algn="just">
              <a:lnSpc>
                <a:spcPct val="120000"/>
              </a:lnSpc>
              <a:buFont typeface="Wingdings"/>
              <a:buChar char="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Конструювання власного педагогічного досвіду.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 algn="just">
              <a:lnSpc>
                <a:spcPct val="120000"/>
              </a:lnSpc>
              <a:buFont typeface="Wingdings"/>
              <a:buChar char="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Результативність навчально-виховного процесу. 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pPr algn="just">
              <a:lnSpc>
                <a:spcPct val="120000"/>
              </a:lnSpc>
              <a:buFont typeface="Wingdings"/>
              <a:buChar char=""/>
            </a:pPr>
            <a:r>
              <a:rPr lang="uk-UA" b="1" dirty="0" smtClean="0">
                <a:latin typeface="Cambria"/>
                <a:ea typeface="Calibri"/>
                <a:cs typeface="Times New Roman"/>
              </a:rPr>
              <a:t>Активна педагогічна діяльність, спрямована на перетворення особистості учня й учителя. </a:t>
            </a:r>
            <a:endParaRPr lang="ru-RU" b="1" dirty="0" smtClean="0">
              <a:latin typeface="Cambria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852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333"/>
            <a:ext cx="9139938" cy="685800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5413400" y="2359193"/>
            <a:ext cx="2696783" cy="2696783"/>
            <a:chOff x="3978793" y="1675944"/>
            <a:chExt cx="2696783" cy="2696783"/>
          </a:xfrm>
          <a:scene3d>
            <a:camera prst="orthographicFront"/>
            <a:lightRig rig="flat" dir="t"/>
          </a:scene3d>
        </p:grpSpPr>
        <p:sp>
          <p:nvSpPr>
            <p:cNvPr id="4" name="Овал 3"/>
            <p:cNvSpPr/>
            <p:nvPr/>
          </p:nvSpPr>
          <p:spPr>
            <a:xfrm>
              <a:off x="3978793" y="1675944"/>
              <a:ext cx="2696783" cy="2696783"/>
            </a:xfrm>
            <a:prstGeom prst="ellipse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Овал 4"/>
            <p:cNvSpPr/>
            <p:nvPr/>
          </p:nvSpPr>
          <p:spPr>
            <a:xfrm>
              <a:off x="4373728" y="2070879"/>
              <a:ext cx="1906913" cy="190691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6040" tIns="66040" rIns="66040" bIns="66040" numCol="1" spcCol="1270" anchor="ctr" anchorCtr="0">
              <a:noAutofit/>
            </a:bodyPr>
            <a:lstStyle/>
            <a:p>
              <a:pPr lvl="0" algn="ctr" defTabSz="2311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5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Успіх</a:t>
              </a:r>
              <a:endParaRPr lang="ru-RU" sz="5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3519851" y="1127150"/>
            <a:ext cx="1348391" cy="1348391"/>
            <a:chOff x="1821366" y="701"/>
            <a:chExt cx="1348391" cy="1348391"/>
          </a:xfrm>
          <a:scene3d>
            <a:camera prst="orthographicFront"/>
            <a:lightRig rig="flat" dir="t"/>
          </a:scene3d>
        </p:grpSpPr>
        <p:sp>
          <p:nvSpPr>
            <p:cNvPr id="7" name="Овал 6"/>
            <p:cNvSpPr/>
            <p:nvPr/>
          </p:nvSpPr>
          <p:spPr>
            <a:xfrm>
              <a:off x="1821366" y="701"/>
              <a:ext cx="1348391" cy="1348391"/>
            </a:xfrm>
            <a:prstGeom prst="ellipse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Овал 4"/>
            <p:cNvSpPr/>
            <p:nvPr/>
          </p:nvSpPr>
          <p:spPr>
            <a:xfrm>
              <a:off x="2018833" y="198168"/>
              <a:ext cx="953457" cy="95345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Візія</a:t>
              </a:r>
              <a:endParaRPr lang="ru-RU" sz="24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3803012" y="2475542"/>
            <a:ext cx="782067" cy="782067"/>
            <a:chOff x="2104528" y="1458583"/>
            <a:chExt cx="782067" cy="782067"/>
          </a:xfrm>
          <a:scene3d>
            <a:camera prst="orthographicFront"/>
            <a:lightRig rig="flat" dir="t"/>
          </a:scene3d>
        </p:grpSpPr>
        <p:sp>
          <p:nvSpPr>
            <p:cNvPr id="10" name="Плюс 9"/>
            <p:cNvSpPr/>
            <p:nvPr/>
          </p:nvSpPr>
          <p:spPr>
            <a:xfrm>
              <a:off x="2104528" y="1458583"/>
              <a:ext cx="782067" cy="782067"/>
            </a:xfrm>
            <a:prstGeom prst="mathPlus">
              <a:avLst/>
            </a:prstGeom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Плюс 4"/>
            <p:cNvSpPr/>
            <p:nvPr/>
          </p:nvSpPr>
          <p:spPr>
            <a:xfrm>
              <a:off x="2208191" y="1757645"/>
              <a:ext cx="574741" cy="183943"/>
            </a:xfrm>
            <a:prstGeom prst="rect">
              <a:avLst/>
            </a:prstGeom>
            <a:sp3d z="-8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300" kern="120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519851" y="3231530"/>
            <a:ext cx="1348391" cy="1348391"/>
            <a:chOff x="1821366" y="2350140"/>
            <a:chExt cx="1348391" cy="1348391"/>
          </a:xfrm>
          <a:scene3d>
            <a:camera prst="orthographicFront"/>
            <a:lightRig rig="flat" dir="t"/>
          </a:scene3d>
        </p:grpSpPr>
        <p:sp>
          <p:nvSpPr>
            <p:cNvPr id="13" name="Овал 12"/>
            <p:cNvSpPr/>
            <p:nvPr/>
          </p:nvSpPr>
          <p:spPr>
            <a:xfrm>
              <a:off x="1821366" y="2350140"/>
              <a:ext cx="1348391" cy="1348391"/>
            </a:xfrm>
            <a:prstGeom prst="ellipse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Овал 4"/>
            <p:cNvSpPr/>
            <p:nvPr/>
          </p:nvSpPr>
          <p:spPr>
            <a:xfrm>
              <a:off x="2018833" y="2547607"/>
              <a:ext cx="953457" cy="95345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Запал</a:t>
              </a:r>
              <a:endParaRPr lang="ru-RU" sz="24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803011" y="4451161"/>
            <a:ext cx="782067" cy="782067"/>
            <a:chOff x="2104528" y="3808021"/>
            <a:chExt cx="782067" cy="782067"/>
          </a:xfrm>
          <a:scene3d>
            <a:camera prst="orthographicFront"/>
            <a:lightRig rig="flat" dir="t"/>
          </a:scene3d>
        </p:grpSpPr>
        <p:sp>
          <p:nvSpPr>
            <p:cNvPr id="16" name="Плюс 15"/>
            <p:cNvSpPr/>
            <p:nvPr/>
          </p:nvSpPr>
          <p:spPr>
            <a:xfrm>
              <a:off x="2104528" y="3808021"/>
              <a:ext cx="782067" cy="782067"/>
            </a:xfrm>
            <a:prstGeom prst="mathPlus">
              <a:avLst/>
            </a:prstGeom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Плюс 4"/>
            <p:cNvSpPr/>
            <p:nvPr/>
          </p:nvSpPr>
          <p:spPr>
            <a:xfrm>
              <a:off x="2208191" y="4107083"/>
              <a:ext cx="574741" cy="183943"/>
            </a:xfrm>
            <a:prstGeom prst="rect">
              <a:avLst/>
            </a:prstGeom>
            <a:sp3d z="-8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300" kern="120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3519851" y="5168821"/>
            <a:ext cx="1348391" cy="1348391"/>
            <a:chOff x="1821366" y="4699578"/>
            <a:chExt cx="1348391" cy="1348391"/>
          </a:xfrm>
          <a:scene3d>
            <a:camera prst="orthographicFront"/>
            <a:lightRig rig="flat" dir="t"/>
          </a:scene3d>
        </p:grpSpPr>
        <p:sp>
          <p:nvSpPr>
            <p:cNvPr id="19" name="Овал 18"/>
            <p:cNvSpPr/>
            <p:nvPr/>
          </p:nvSpPr>
          <p:spPr>
            <a:xfrm>
              <a:off x="1821366" y="4699578"/>
              <a:ext cx="1348391" cy="1348391"/>
            </a:xfrm>
            <a:prstGeom prst="ellipse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Овал 4"/>
            <p:cNvSpPr/>
            <p:nvPr/>
          </p:nvSpPr>
          <p:spPr>
            <a:xfrm>
              <a:off x="2018833" y="4897045"/>
              <a:ext cx="953457" cy="95345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Дія</a:t>
              </a:r>
              <a:endParaRPr lang="ru-RU" sz="24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4984612" y="3683413"/>
            <a:ext cx="428788" cy="501601"/>
            <a:chOff x="3372017" y="2773535"/>
            <a:chExt cx="428788" cy="501601"/>
          </a:xfrm>
          <a:scene3d>
            <a:camera prst="orthographicFront"/>
            <a:lightRig rig="flat" dir="t"/>
          </a:scene3d>
        </p:grpSpPr>
        <p:sp>
          <p:nvSpPr>
            <p:cNvPr id="22" name="Стрелка вправо 21"/>
            <p:cNvSpPr/>
            <p:nvPr/>
          </p:nvSpPr>
          <p:spPr>
            <a:xfrm>
              <a:off x="3372017" y="2773535"/>
              <a:ext cx="428788" cy="501601"/>
            </a:xfrm>
            <a:prstGeom prst="rightArrow">
              <a:avLst>
                <a:gd name="adj1" fmla="val 60000"/>
                <a:gd name="adj2" fmla="val 50000"/>
              </a:avLst>
            </a:prstGeom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трелка вправо 4"/>
            <p:cNvSpPr/>
            <p:nvPr/>
          </p:nvSpPr>
          <p:spPr>
            <a:xfrm>
              <a:off x="3372017" y="2873855"/>
              <a:ext cx="300152" cy="300961"/>
            </a:xfrm>
            <a:prstGeom prst="rect">
              <a:avLst/>
            </a:prstGeom>
            <a:sp3d z="-8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246852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</TotalTime>
  <Words>390</Words>
  <Application>Microsoft Office PowerPoint</Application>
  <PresentationFormat>Экран (4:3)</PresentationFormat>
  <Paragraphs>63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Пользователь Windows</cp:lastModifiedBy>
  <cp:revision>20</cp:revision>
  <dcterms:created xsi:type="dcterms:W3CDTF">2013-11-19T05:52:05Z</dcterms:created>
  <dcterms:modified xsi:type="dcterms:W3CDTF">2018-10-29T08:11:27Z</dcterms:modified>
</cp:coreProperties>
</file>